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berlin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16632"/>
            <a:ext cx="6477744" cy="7245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2204864"/>
            <a:ext cx="3059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cs typeface="Aharoni" panose="02010803020104030203" pitchFamily="2" charset="-79"/>
              </a:rPr>
              <a:t>Подвиг, отлитый в бронзе</a:t>
            </a:r>
            <a:endParaRPr lang="ru-RU" sz="6000" b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86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67481"/>
            <a:ext cx="5600253" cy="6690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700808"/>
            <a:ext cx="280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0000"/>
                </a:solidFill>
                <a:latin typeface="Arial" charset="0"/>
              </a:rPr>
              <a:t>8 мая 1949 года на территории </a:t>
            </a:r>
            <a:r>
              <a:rPr lang="ru-RU" altLang="ru-RU" sz="2400" b="1" dirty="0" err="1">
                <a:solidFill>
                  <a:srgbClr val="000000"/>
                </a:solidFill>
                <a:latin typeface="Arial" charset="0"/>
              </a:rPr>
              <a:t>Трептов</a:t>
            </a:r>
            <a:r>
              <a:rPr lang="ru-RU" altLang="ru-RU" sz="2400" b="1" dirty="0">
                <a:solidFill>
                  <a:srgbClr val="000000"/>
                </a:solidFill>
                <a:latin typeface="Arial" charset="0"/>
              </a:rPr>
              <a:t> - парка в Берлине был    открыт «Памятник воинам Советской армии, павшим в боях с фашизмом»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183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82241"/>
            <a:ext cx="3054895" cy="42440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7" y="764704"/>
            <a:ext cx="36931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a typeface="Calibri"/>
                <a:cs typeface="Times New Roman"/>
              </a:rPr>
              <a:t>Николай Иванович </a:t>
            </a:r>
            <a:r>
              <a:rPr lang="ru-RU" sz="2400" b="1" dirty="0" err="1" smtClean="0">
                <a:ea typeface="Calibri"/>
                <a:cs typeface="Times New Roman"/>
              </a:rPr>
              <a:t>Масалов</a:t>
            </a:r>
            <a:r>
              <a:rPr lang="ru-RU" sz="2400" b="1" dirty="0" smtClean="0">
                <a:ea typeface="Calibri"/>
                <a:cs typeface="Times New Roman"/>
              </a:rPr>
              <a:t> родился             10 </a:t>
            </a:r>
            <a:r>
              <a:rPr lang="ru-RU" sz="2400" b="1" dirty="0">
                <a:ea typeface="Calibri"/>
                <a:cs typeface="Times New Roman"/>
              </a:rPr>
              <a:t>декабря 1922 года в селе Вознесенка </a:t>
            </a:r>
            <a:r>
              <a:rPr lang="ru-RU" sz="2400" b="1" dirty="0" err="1">
                <a:ea typeface="Calibri"/>
                <a:cs typeface="Times New Roman"/>
              </a:rPr>
              <a:t>Тисульского</a:t>
            </a:r>
            <a:r>
              <a:rPr lang="ru-RU" sz="2400" b="1" dirty="0">
                <a:ea typeface="Calibri"/>
                <a:cs typeface="Times New Roman"/>
              </a:rPr>
              <a:t> </a:t>
            </a:r>
            <a:r>
              <a:rPr lang="ru-RU" sz="2400" b="1" dirty="0" smtClean="0">
                <a:ea typeface="Calibri"/>
                <a:cs typeface="Times New Roman"/>
              </a:rPr>
              <a:t>района Кемеровской области</a:t>
            </a:r>
            <a:endParaRPr lang="ru-RU" sz="2400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073028"/>
            <a:ext cx="4996805" cy="3524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0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0456"/>
            <a:ext cx="4352925" cy="4438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60" y="188641"/>
            <a:ext cx="5053995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0112" y="4077072"/>
            <a:ext cx="2448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Уличные бои в Берлине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42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6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248472" cy="5999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4266974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2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560840" cy="5472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12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6632"/>
            <a:ext cx="2968625" cy="3498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877" y="2276872"/>
            <a:ext cx="3303587" cy="3425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8" y="3501008"/>
            <a:ext cx="3816350" cy="3170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476672"/>
            <a:ext cx="4422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Мирная жизнь пришла в дом Николая Ивановича </a:t>
            </a:r>
            <a:r>
              <a:rPr lang="ru-RU" sz="3200" b="1" dirty="0" err="1" smtClean="0"/>
              <a:t>Масалова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990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4"/>
            <a:ext cx="8424936" cy="58818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3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712968" cy="4898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88640"/>
            <a:ext cx="7409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Вечная память героям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5009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382" y="-137440"/>
            <a:ext cx="9203382" cy="7113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7499176" cy="1224137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Спасибо за внимание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70741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63</Words>
  <Application>Microsoft Office PowerPoint</Application>
  <PresentationFormat>Экран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ИМЦ14</dc:creator>
  <cp:lastModifiedBy>ИМЦ14</cp:lastModifiedBy>
  <cp:revision>8</cp:revision>
  <dcterms:created xsi:type="dcterms:W3CDTF">2020-02-26T08:47:51Z</dcterms:created>
  <dcterms:modified xsi:type="dcterms:W3CDTF">2021-01-21T02:27:02Z</dcterms:modified>
</cp:coreProperties>
</file>