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4" r:id="rId1"/>
    <p:sldMasterId id="2147483914" r:id="rId2"/>
  </p:sldMasterIdLst>
  <p:sldIdLst>
    <p:sldId id="256" r:id="rId3"/>
    <p:sldId id="257" r:id="rId4"/>
    <p:sldId id="258" r:id="rId5"/>
    <p:sldId id="259" r:id="rId6"/>
    <p:sldId id="272" r:id="rId7"/>
    <p:sldId id="273" r:id="rId8"/>
    <p:sldId id="260" r:id="rId9"/>
    <p:sldId id="261" r:id="rId10"/>
    <p:sldId id="262" r:id="rId11"/>
    <p:sldId id="270" r:id="rId12"/>
    <p:sldId id="271" r:id="rId13"/>
    <p:sldId id="268" r:id="rId14"/>
    <p:sldId id="263" r:id="rId15"/>
    <p:sldId id="264" r:id="rId16"/>
    <p:sldId id="265" r:id="rId17"/>
    <p:sldId id="266" r:id="rId18"/>
    <p:sldId id="267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68" autoAdjust="0"/>
    <p:restoredTop sz="94660"/>
  </p:normalViewPr>
  <p:slideViewPr>
    <p:cSldViewPr snapToGrid="0">
      <p:cViewPr varScale="1">
        <p:scale>
          <a:sx n="87" d="100"/>
          <a:sy n="87" d="100"/>
        </p:scale>
        <p:origin x="65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892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747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954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678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455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40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09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360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052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0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494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705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778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941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0821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7890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118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8211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399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000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1044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235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872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69EA0F-78FD-4B1B-A347-7B34B1E0E3F5}" type="datetimeFigureOut">
              <a:rPr lang="ru-RU" smtClean="0"/>
              <a:pPr/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1F421-2C43-4C9B-8192-2B0F895C6A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529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038120"/>
            <a:ext cx="12192000" cy="1916935"/>
          </a:xfrm>
        </p:spPr>
        <p:txBody>
          <a:bodyPr>
            <a:noAutofit/>
          </a:bodyPr>
          <a:lstStyle/>
          <a:p>
            <a:r>
              <a:rPr lang="ru-RU" sz="5400" b="1" dirty="0">
                <a:solidFill>
                  <a:schemeClr val="accent2">
                    <a:lumMod val="50000"/>
                  </a:schemeClr>
                </a:solidFill>
              </a:rPr>
              <a:t>Творчество народного художника Александра Николаевича </a:t>
            </a:r>
            <a:r>
              <a:rPr lang="ru-RU" sz="5400" b="1" dirty="0" err="1">
                <a:solidFill>
                  <a:schemeClr val="accent2">
                    <a:lumMod val="50000"/>
                  </a:schemeClr>
                </a:solidFill>
              </a:rPr>
              <a:t>Кирчанова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202238"/>
            <a:ext cx="9144000" cy="1655762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</a:rPr>
              <a:t>1919-1987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1109" y="512619"/>
            <a:ext cx="11069782" cy="5860472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04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271" y="1110134"/>
            <a:ext cx="3391237" cy="5207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5277080" y="1054716"/>
            <a:ext cx="678639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Советский живописец, народный художник РСФСР, член Союза художников СССР.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Представитель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старшего поколения в искусстве Кузбасса.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Первым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из кузбасских художников начал участвовать на всесоюзных и республиканских выставках,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первым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был принят в Союз художников СССР,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первым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был удостоен почетных званий «Заслуженный художник РСФСР» и «Народный художник РСФСР».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0" y="28567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Кирчанов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Александр Николаевич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307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9484" y="539828"/>
            <a:ext cx="1081856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Родился А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. Н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Кирчанов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в городе Томске 28 августа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1919 г.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Вскоре семья переехала в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Щегловск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(ныне Кемерово).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Желание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рисовать появилось в довольно раннем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возрасте, это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стремление к рисованию поддерживала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мама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Александра Николаевича.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Она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рассказывала сыну, как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его дедушка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писал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иконы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После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окончания восьмого класса в 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1934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г.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работал  учеником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художника-оформителя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в клуб кемеровской тракторной станции. 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Позже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,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трудился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художником в 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газете «Кузбасс»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800" dirty="0"/>
              <a:t> </a:t>
            </a:r>
            <a:endParaRPr lang="ru-RU" sz="2800" dirty="0" smtClean="0"/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1938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 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г.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А. Н. 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Кирчанов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принял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участие в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московском семинаре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для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самодеятельных художников. З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анятия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проводили известные мастера, такие как И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. Э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. Грабарь, В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. С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</a:rPr>
              <a:t>Сварог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, Ф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. А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Фролов.</a:t>
            </a: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В мае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1941 г. 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Александр Николаевич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принял участие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в подготовке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Всесоюзной выставки «Оборона СССР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»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г. Москва 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27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3125"/>
            <a:ext cx="121919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 декабре 1941 года его призвали в ряды Советской Армии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направили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на 3-й Украинский фронт.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Художественный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талант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пригодился: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чертил топографические карты, выпускал боевые листки с карикатурами на врага,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писать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с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натуры однополчан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64" y="1918422"/>
            <a:ext cx="7178134" cy="4620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950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дети на пушк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66219" y="269958"/>
            <a:ext cx="8692179" cy="5834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511843" y="6184232"/>
            <a:ext cx="2225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Дети на пушке 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27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азбитое орудие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3928" y="219797"/>
            <a:ext cx="7751847" cy="5978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858439" y="6323682"/>
            <a:ext cx="2745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Разбитое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орудие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27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5" y="340808"/>
            <a:ext cx="4197274" cy="5541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018" y="318840"/>
            <a:ext cx="5306292" cy="55855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928255" y="6055262"/>
            <a:ext cx="4197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Расставание с сыном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99018" y="6055262"/>
            <a:ext cx="5306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Солдаты Победы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77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8641" y="302359"/>
            <a:ext cx="6290631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Первыми крупными работами </a:t>
            </a:r>
            <a:r>
              <a:rPr lang="ru-RU" sz="2800" dirty="0" err="1">
                <a:solidFill>
                  <a:schemeClr val="accent2">
                    <a:lumMod val="50000"/>
                  </a:schemeClr>
                </a:solidFill>
              </a:rPr>
              <a:t>К</a:t>
            </a:r>
            <a:r>
              <a:rPr lang="ru-RU" sz="2800" dirty="0" err="1" smtClean="0">
                <a:solidFill>
                  <a:schemeClr val="accent2">
                    <a:lumMod val="50000"/>
                  </a:schemeClr>
                </a:solidFill>
              </a:rPr>
              <a:t>ирчанова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, исполненными им после войны, были портреты молодых трудящихся.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Художник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не приукрашивает своих героев: они и  грубоваты,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но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красота их в характерах – честных, волевых,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целеустремленных.</a:t>
            </a:r>
          </a:p>
          <a:p>
            <a:endParaRPr lang="ru-RU" sz="2800" dirty="0" smtClean="0"/>
          </a:p>
          <a:p>
            <a:r>
              <a:rPr lang="ru-RU" sz="2800" dirty="0" smtClean="0"/>
              <a:t>На этом и следующем слайдах обратите внимание как </a:t>
            </a:r>
            <a:r>
              <a:rPr lang="ru-RU" sz="2800" dirty="0"/>
              <a:t>люди одеты, что их </a:t>
            </a:r>
            <a:r>
              <a:rPr lang="ru-RU" sz="2800" dirty="0" smtClean="0"/>
              <a:t>окружает, </a:t>
            </a:r>
            <a:r>
              <a:rPr lang="ru-RU" sz="2800" dirty="0"/>
              <a:t>в какое время художник изобразил </a:t>
            </a:r>
            <a:r>
              <a:rPr lang="ru-RU" sz="2800" dirty="0" smtClean="0"/>
              <a:t>человека.</a:t>
            </a:r>
            <a:endParaRPr lang="ru-RU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800" dirty="0" smtClean="0"/>
              <a:t>Определите </a:t>
            </a:r>
            <a:r>
              <a:rPr lang="ru-RU" sz="2800" dirty="0"/>
              <a:t>профессию человека по портрету</a:t>
            </a:r>
            <a:r>
              <a:rPr lang="ru-RU" sz="2800" dirty="0" smtClean="0"/>
              <a:t>?</a:t>
            </a:r>
          </a:p>
          <a:p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35576" y="6235092"/>
            <a:ext cx="3269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Совхозный конюх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_o_a_i_a_u_e_0_p_e_1969_a_a_a_125_e92_o_-475_i-1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05859" y="393384"/>
            <a:ext cx="4103244" cy="5769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943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274" y="507265"/>
            <a:ext cx="3991162" cy="55333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284" y="593068"/>
            <a:ext cx="3592345" cy="5361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883884" y="6104794"/>
            <a:ext cx="2743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Д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оярки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05880" y="6104794"/>
            <a:ext cx="3227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Портрет шахтера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05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510" y="315268"/>
            <a:ext cx="6347198" cy="5867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267200" y="6183247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Натюрморт с самоварами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48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23" y="1233054"/>
            <a:ext cx="5034609" cy="53062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649" y="554182"/>
            <a:ext cx="4987832" cy="48499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 flipH="1">
            <a:off x="1564394" y="554182"/>
            <a:ext cx="3492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Натюрморт. Рыбы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46554" y="5680364"/>
            <a:ext cx="3216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Натюрморт. Грибы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4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294" y="312274"/>
            <a:ext cx="7190509" cy="58698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668617" y="6291057"/>
            <a:ext cx="4692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Весна на Томи 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8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277091" y="775854"/>
            <a:ext cx="425334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Большое внимание в своем творчестве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К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</a:rPr>
              <a:t>ирчанов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уделял малым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народам Сибири -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телеутам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основе сюжета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Художник приехал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» </a:t>
            </a:r>
          </a:p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хорошо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прослеживается автобиографический мотив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– работа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мастера над этюдом с натуры в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телеутском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поселении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641" y="378690"/>
            <a:ext cx="7179123" cy="5952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5168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5" y="319384"/>
            <a:ext cx="4114800" cy="5797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017" y="319384"/>
            <a:ext cx="4073237" cy="5924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366091" y="6218468"/>
            <a:ext cx="3624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Перед концертом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82998" y="6365052"/>
            <a:ext cx="3207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Телеутская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невеста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81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450" y="445017"/>
            <a:ext cx="3944295" cy="56046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054" y="502109"/>
            <a:ext cx="4294908" cy="55475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399142" y="6192982"/>
            <a:ext cx="3591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Женщина с кошкой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6567054" y="6239148"/>
            <a:ext cx="4405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Мастерица масок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53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808" y="429439"/>
            <a:ext cx="3655907" cy="52785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3" y="401782"/>
            <a:ext cx="4427394" cy="5306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355075" y="5938859"/>
            <a:ext cx="3763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Портрет охотника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телеута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6830457" y="5943600"/>
            <a:ext cx="3833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Шорец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Арбачаков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01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2203" y="671691"/>
            <a:ext cx="1194228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Каждое произведение мастера - это прежде всего страничка истории </a:t>
            </a:r>
            <a:r>
              <a:rPr lang="ru-RU" sz="440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Кузбасса,</a:t>
            </a:r>
          </a:p>
          <a:p>
            <a:pPr algn="ctr"/>
            <a:r>
              <a:rPr lang="ru-RU" sz="440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жизни </a:t>
            </a:r>
            <a:r>
              <a:rPr lang="ru-RU" sz="4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коренных народов, тружеников, проживающих на земле Кузнецкой. </a:t>
            </a:r>
            <a:endParaRPr lang="ru-RU" sz="4400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Во </a:t>
            </a:r>
            <a:r>
              <a:rPr lang="ru-RU" sz="4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всем видна причастность автора к современной действительности, окружающему миру.</a:t>
            </a:r>
          </a:p>
          <a:p>
            <a:pPr algn="ctr"/>
            <a:r>
              <a:rPr lang="ru-RU" sz="4400" dirty="0"/>
              <a:t/>
            </a:r>
            <a:br>
              <a:rPr lang="ru-RU" sz="4400" dirty="0"/>
            </a:b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12294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185</TotalTime>
  <Words>296</Words>
  <Application>Microsoft Office PowerPoint</Application>
  <PresentationFormat>Широкоэкранный</PresentationFormat>
  <Paragraphs>47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Wingdings 2</vt:lpstr>
      <vt:lpstr>HDOfficeLightV0</vt:lpstr>
      <vt:lpstr>1_HDOfficeLightV0</vt:lpstr>
      <vt:lpstr>Творчество народного художника Александра Николаевича Кирчанова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Кирчанов  Александр Николаевич</dc:title>
  <dc:creator>алина иванова</dc:creator>
  <cp:lastModifiedBy>k201</cp:lastModifiedBy>
  <cp:revision>26</cp:revision>
  <dcterms:created xsi:type="dcterms:W3CDTF">2019-08-02T08:29:32Z</dcterms:created>
  <dcterms:modified xsi:type="dcterms:W3CDTF">2020-08-25T03:08:31Z</dcterms:modified>
</cp:coreProperties>
</file>