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3" r:id="rId4"/>
    <p:sldId id="270" r:id="rId5"/>
    <p:sldId id="257" r:id="rId6"/>
    <p:sldId id="258" r:id="rId7"/>
    <p:sldId id="259" r:id="rId8"/>
    <p:sldId id="265" r:id="rId9"/>
    <p:sldId id="269" r:id="rId10"/>
    <p:sldId id="266" r:id="rId11"/>
    <p:sldId id="277" r:id="rId12"/>
    <p:sldId id="268" r:id="rId13"/>
    <p:sldId id="271" r:id="rId14"/>
    <p:sldId id="272" r:id="rId15"/>
    <p:sldId id="273" r:id="rId16"/>
    <p:sldId id="274" r:id="rId17"/>
    <p:sldId id="276" r:id="rId18"/>
    <p:sldId id="26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562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28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86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796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10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0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563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5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94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29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48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031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845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533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063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189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55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97911E-7070-4915-A622-2D88231FAE6B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4DE446-6E0E-40F1-9CB1-718EF8ABCD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15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0.png"/><Relationship Id="rId4" Type="http://schemas.openxmlformats.org/officeDocument/2006/relationships/image" Target="../media/image17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7.wdp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microsoft.com/office/2007/relationships/hdphoto" Target="../media/hdphoto16.wdp"/><Relationship Id="rId5" Type="http://schemas.microsoft.com/office/2007/relationships/hdphoto" Target="../media/hdphoto13.wdp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microsoft.com/office/2007/relationships/hdphoto" Target="../media/hdphoto15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628799"/>
            <a:ext cx="5328592" cy="2232249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200" dirty="0"/>
              <a:t>МБОУ ДО «Дом детского творчества Рудничного района г. Кемерово»</a:t>
            </a:r>
            <a:br>
              <a:rPr lang="ru-RU" sz="2200" dirty="0"/>
            </a:br>
            <a:r>
              <a:rPr lang="ru-RU" sz="2800" dirty="0" smtClean="0">
                <a:solidFill>
                  <a:schemeClr val="accent4"/>
                </a:solidFill>
                <a:latin typeface="Arial Black" panose="020B0A04020102020204" pitchFamily="34" charset="0"/>
              </a:rPr>
              <a:t>Проект</a:t>
            </a:r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/>
            </a:r>
            <a:b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>«Художественное декорирование и роспись на деревянных спилах»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45926" y="3933056"/>
            <a:ext cx="4052152" cy="1008112"/>
          </a:xfrm>
        </p:spPr>
        <p:txBody>
          <a:bodyPr>
            <a:normAutofit fontScale="85000" lnSpcReduction="20000"/>
          </a:bodyPr>
          <a:lstStyle/>
          <a:p>
            <a:r>
              <a:rPr lang="ru-RU" sz="2400" dirty="0"/>
              <a:t>Педагог дополнительного образования </a:t>
            </a:r>
          </a:p>
          <a:p>
            <a:r>
              <a:rPr lang="ru-RU" sz="2400" dirty="0"/>
              <a:t>Ильина Татьяна Владимировна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9C52451-CE0C-4654-B37D-3DA6BBC57B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4" r="9728" b="7116"/>
          <a:stretch/>
        </p:blipFill>
        <p:spPr>
          <a:xfrm>
            <a:off x="1695331" y="3789040"/>
            <a:ext cx="850594" cy="15121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E245BD1-319F-4D8B-A379-EC0035165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77" y="3681536"/>
            <a:ext cx="802848" cy="162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36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91264" cy="115212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В древние времена деревьям всегда приписывалась магическая </a:t>
            </a:r>
            <a:r>
              <a:rPr lang="ru-RU" sz="3200" dirty="0" smtClean="0"/>
              <a:t>сила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B248027E-2A23-4B81-B3AA-80D974EA7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7624" y="2348880"/>
            <a:ext cx="6840759" cy="358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7704856" cy="4176464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Деревянные </a:t>
            </a:r>
            <a:r>
              <a:rPr lang="ru-RU" sz="2800" dirty="0"/>
              <a:t>изделия содержат в себе живительную </a:t>
            </a:r>
            <a:r>
              <a:rPr lang="ru-RU" sz="2800" dirty="0" smtClean="0"/>
              <a:t>силу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Этот </a:t>
            </a:r>
            <a:r>
              <a:rPr lang="ru-RU" sz="2800" dirty="0"/>
              <a:t>природный материал всегда актуален, он  экологически чистый используется во многих видах творчества и ремесел.  Чтобы не вредить природе,  для создания творческих работ можно использовать только срезы из валежника, сломанных деревьев и веток. Спил, обрамленный корой – прекрасная основа для живописи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0048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F36A53-98D9-4191-9F48-3828454F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08175"/>
            <a:ext cx="7211558" cy="2304802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Спил любого дерева сам о себе </a:t>
            </a:r>
            <a:r>
              <a:rPr lang="ru-RU" sz="2000" dirty="0" err="1"/>
              <a:t>фактурен</a:t>
            </a:r>
            <a:r>
              <a:rPr lang="ru-RU" sz="2000" dirty="0"/>
              <a:t> и аутентичен, но украшенный и расписанный своими руками - становится оберегом домашнего уюта и гармоничным дополнением в интерьере.  Роспись спила дерева успокаивает и помогает снять накопившееся напряжение. </a:t>
            </a:r>
            <a:br>
              <a:rPr lang="ru-RU" sz="2000" dirty="0"/>
            </a:br>
            <a:r>
              <a:rPr lang="ru-RU" sz="2000" dirty="0"/>
              <a:t>Считалось, что кусочки дерева оберегают своих владельцев от несчастья, подпитывают их энергией.</a:t>
            </a:r>
            <a:br>
              <a:rPr lang="ru-RU" sz="2000" dirty="0"/>
            </a:br>
            <a:r>
              <a:rPr lang="ru-RU" sz="2000" dirty="0"/>
              <a:t>Расписной спил дерева станет отличным сувениром или подарком на любой праздник.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FB020AD5-5DC1-479D-ADA8-45212144A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7824" y="3212975"/>
            <a:ext cx="2525911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41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7067542" cy="1361535"/>
          </a:xfrm>
        </p:spPr>
        <p:txBody>
          <a:bodyPr>
            <a:normAutofit fontScale="90000"/>
          </a:bodyPr>
          <a:lstStyle/>
          <a:p>
            <a:r>
              <a:rPr lang="ru-RU" sz="2500" dirty="0" smtClean="0">
                <a:solidFill>
                  <a:schemeClr val="accent4"/>
                </a:solidFill>
                <a:latin typeface="Arial Black" panose="020B0A04020102020204" pitchFamily="34" charset="0"/>
              </a:rPr>
              <a:t>Цель</a:t>
            </a:r>
            <a:r>
              <a:rPr lang="ru-RU" sz="2500" dirty="0">
                <a:solidFill>
                  <a:schemeClr val="accent4"/>
                </a:solidFill>
                <a:latin typeface="Arial Black" panose="020B0A04020102020204" pitchFamily="34" charset="0"/>
              </a:rPr>
              <a:t/>
            </a:r>
            <a:br>
              <a:rPr lang="ru-RU" sz="2500" dirty="0">
                <a:solidFill>
                  <a:schemeClr val="accent4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</a:rPr>
              <a:t>Научить детей художественному декорированию и росписи на деревянных спилах</a:t>
            </a:r>
            <a:endParaRPr lang="ru-RU" sz="25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612718"/>
            <a:ext cx="2951857" cy="256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85624"/>
            <a:ext cx="2664296" cy="252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8182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798734" cy="1303867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</a:t>
            </a:r>
            <a:r>
              <a:rPr lang="ru-RU" dirty="0" smtClean="0"/>
              <a:t>Учить видеть и понимать особенности </a:t>
            </a:r>
            <a:r>
              <a:rPr lang="ru-RU" dirty="0"/>
              <a:t>декорирования </a:t>
            </a:r>
            <a:r>
              <a:rPr lang="ru-RU" dirty="0" smtClean="0"/>
              <a:t>на </a:t>
            </a:r>
            <a:r>
              <a:rPr lang="ru-RU" dirty="0"/>
              <a:t>спиле дерева.</a:t>
            </a:r>
          </a:p>
          <a:p>
            <a:pPr marL="0" indent="0">
              <a:buNone/>
            </a:pPr>
            <a:r>
              <a:rPr lang="ru-RU" dirty="0"/>
              <a:t>- Развивать навыки рисования кистью, творческое воображение и художественный вкус.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smtClean="0"/>
              <a:t>Способствовать воспитанию </a:t>
            </a:r>
            <a:r>
              <a:rPr lang="ru-RU" dirty="0"/>
              <a:t>эстетических чувств средствами живописи.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620689"/>
            <a:ext cx="1604496" cy="16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675835"/>
            <a:ext cx="1790241" cy="1591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9606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4"/>
                </a:solidFill>
                <a:latin typeface="Arial Black" panose="020B0A04020102020204" pitchFamily="34" charset="0"/>
              </a:rPr>
              <a:t>Материалы</a:t>
            </a:r>
            <a:endParaRPr lang="ru-RU" sz="2800" dirty="0">
              <a:solidFill>
                <a:schemeClr val="accent4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- Спил </a:t>
            </a:r>
            <a:r>
              <a:rPr lang="ru-RU" dirty="0" smtClean="0"/>
              <a:t>дерева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 </a:t>
            </a:r>
            <a:r>
              <a:rPr lang="ru-RU" dirty="0" smtClean="0"/>
              <a:t>Гуашь</a:t>
            </a: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Кисти </a:t>
            </a:r>
          </a:p>
          <a:p>
            <a:pPr>
              <a:buFontTx/>
              <a:buChar char="-"/>
            </a:pPr>
            <a:r>
              <a:rPr lang="ru-RU" dirty="0" smtClean="0"/>
              <a:t>Емкость </a:t>
            </a:r>
            <a:r>
              <a:rPr lang="ru-RU" dirty="0"/>
              <a:t>для воды</a:t>
            </a:r>
          </a:p>
          <a:p>
            <a:pPr marL="0" indent="0">
              <a:buNone/>
            </a:pPr>
            <a:r>
              <a:rPr lang="ru-RU" dirty="0"/>
              <a:t>-  </a:t>
            </a:r>
            <a:r>
              <a:rPr lang="ru-RU" dirty="0" smtClean="0"/>
              <a:t>Салфетка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 smtClean="0"/>
              <a:t>Простой </a:t>
            </a:r>
            <a:r>
              <a:rPr lang="ru-RU" dirty="0"/>
              <a:t>карандаш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08920"/>
            <a:ext cx="2742506" cy="266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292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0B3F1F-76CF-4CD1-9A35-44768D34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>Работы детей «Совы»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xmlns="" id="{1BEB7C06-343A-47F8-956C-DEBBD5122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070" y="3059699"/>
            <a:ext cx="2253083" cy="3145876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2442ACB-A264-4795-B5CF-47DA7335DD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3189735"/>
            <a:ext cx="2234206" cy="28858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41B4C60-CF70-4794-9DEE-857659EB7F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718" y="420622"/>
            <a:ext cx="1346746" cy="19572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54A91249-9A84-42DE-BBF2-5BB1CF3A18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502208"/>
            <a:ext cx="1584176" cy="17169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FE1E9C21-0F81-4C7D-98E4-AA82E2C5D6D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869" y="2377825"/>
            <a:ext cx="3314325" cy="249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9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90E020-E8B5-4B94-9ECE-9FCC68BEC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6866" y="915337"/>
            <a:ext cx="6491478" cy="1303867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>Животные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2EC3E98-6CD1-4509-99DF-4FFC2D9A1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3140968"/>
            <a:ext cx="4264478" cy="3067879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A7281CA-05D2-4EB2-B10F-53FFA83770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81" y="548680"/>
            <a:ext cx="2741095" cy="33123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47F3199-EDC6-450F-A7C6-F0A71959B9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302" y="548680"/>
            <a:ext cx="3063161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67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77D585-9541-4BD7-8477-1800BB9D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4"/>
                </a:solidFill>
                <a:latin typeface="Arial Black" panose="020B0A04020102020204" pitchFamily="34" charset="0"/>
              </a:rPr>
              <a:t>Сказочное животное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867963F-DAD1-43E6-8734-FF5185C0E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07091" y="2446016"/>
            <a:ext cx="2664296" cy="35708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D5E7FEE-BF7A-4AC5-9C70-CB3530A79A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2426869"/>
            <a:ext cx="2664297" cy="360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85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4" y="583895"/>
            <a:ext cx="4030153" cy="3015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74" y="3717032"/>
            <a:ext cx="3349897" cy="254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73219"/>
            <a:ext cx="2376264" cy="31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60098"/>
            <a:ext cx="4049425" cy="246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272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82AED1C-2BEC-4DC7-A480-2F2E4A55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Декупаж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BBF358-D094-4E16-9E58-318380A1C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3E44B57-3796-4AA3-92EA-9D6AA3B66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632" y="2490135"/>
            <a:ext cx="2651990" cy="374326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688" y="2478747"/>
            <a:ext cx="3574680" cy="37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8086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4602457" cy="3452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428" y="2852936"/>
            <a:ext cx="2926996" cy="335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587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70" y="620688"/>
            <a:ext cx="4093085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191" y="1489164"/>
            <a:ext cx="3384376" cy="468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609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340995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345450" y="3429000"/>
            <a:ext cx="4091988" cy="2736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630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3854382" cy="3778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46" y="2268950"/>
            <a:ext cx="3636379" cy="3824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521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4311948" cy="2726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19780"/>
            <a:ext cx="4016818" cy="2518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65174"/>
            <a:ext cx="2121744" cy="2673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674" b="22584"/>
          <a:stretch/>
        </p:blipFill>
        <p:spPr bwMode="auto">
          <a:xfrm>
            <a:off x="1476375" y="3500438"/>
            <a:ext cx="1871489" cy="263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628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accent4"/>
                </a:solidFill>
                <a:latin typeface="Arial Black" panose="020B0A04020102020204" pitchFamily="34" charset="0"/>
              </a:rPr>
              <a:t>Работы педагога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BBFE1BB7-C21F-48BC-BFBB-3FACDA6E9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77" t="5937" r="7668" b="4181"/>
          <a:stretch/>
        </p:blipFill>
        <p:spPr>
          <a:xfrm>
            <a:off x="2111339" y="2767433"/>
            <a:ext cx="1632353" cy="3372892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FEA8C55-DBAF-4FC1-8270-8C04F1D980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01" t="2957" r="7907" b="5359"/>
          <a:stretch/>
        </p:blipFill>
        <p:spPr>
          <a:xfrm>
            <a:off x="5417333" y="2773151"/>
            <a:ext cx="1642472" cy="33631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5DEFFDB-3D7A-4C2B-948F-96BA06AF4D6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39" t="3841" r="12247" b="212"/>
          <a:stretch/>
        </p:blipFill>
        <p:spPr>
          <a:xfrm>
            <a:off x="3785065" y="2763415"/>
            <a:ext cx="1578499" cy="33728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48272E8-AA84-4C0D-9983-86BB4E68ED9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03" t="5334" r="7121" b="6505"/>
          <a:stretch/>
        </p:blipFill>
        <p:spPr>
          <a:xfrm>
            <a:off x="7070210" y="548680"/>
            <a:ext cx="1354497" cy="30243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E06E1EF-76E8-4D46-B3DE-E8EE9B81A11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85" t="5090" r="10323" b="4389"/>
          <a:stretch/>
        </p:blipFill>
        <p:spPr>
          <a:xfrm>
            <a:off x="723923" y="548680"/>
            <a:ext cx="1354496" cy="361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72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Творческих успехов!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40"/>
          <a:stretch/>
        </p:blipFill>
        <p:spPr bwMode="auto">
          <a:xfrm>
            <a:off x="2843808" y="2708920"/>
            <a:ext cx="3561367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679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Override1.xml><?xml version="1.0" encoding="utf-8"?>
<a:themeOverride xmlns:a="http://schemas.openxmlformats.org/drawingml/2006/main">
  <a:clrScheme name="Натуральные материалы">
    <a:dk1>
      <a:sysClr val="windowText" lastClr="000000"/>
    </a:dk1>
    <a:lt1>
      <a:sysClr val="window" lastClr="FFFFFF"/>
    </a:lt1>
    <a:dk2>
      <a:srgbClr val="212121"/>
    </a:dk2>
    <a:lt2>
      <a:srgbClr val="DADADA"/>
    </a:lt2>
    <a:accent1>
      <a:srgbClr val="83992A"/>
    </a:accent1>
    <a:accent2>
      <a:srgbClr val="3C9770"/>
    </a:accent2>
    <a:accent3>
      <a:srgbClr val="44709D"/>
    </a:accent3>
    <a:accent4>
      <a:srgbClr val="A23C33"/>
    </a:accent4>
    <a:accent5>
      <a:srgbClr val="D97828"/>
    </a:accent5>
    <a:accent6>
      <a:srgbClr val="DEB340"/>
    </a:accent6>
    <a:hlink>
      <a:srgbClr val="A8BF4D"/>
    </a:hlink>
    <a:folHlink>
      <a:srgbClr val="B4CA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122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Garamond</vt:lpstr>
      <vt:lpstr>Times New Roman</vt:lpstr>
      <vt:lpstr>Натуральные материалы</vt:lpstr>
      <vt:lpstr>   МБОУ ДО «Дом детского творчества Рудничного района г. Кемерово» Проект «Художественное декорирование и роспись на деревянных спилах»</vt:lpstr>
      <vt:lpstr>В древние времена деревьям всегда приписывалась магическая сила  </vt:lpstr>
      <vt:lpstr>Деревянные изделия содержат в себе живительную силу   Этот природный материал всегда актуален, он  экологически чистый используется во многих видах творчества и ремесел.  Чтобы не вредить природе,  для создания творческих работ можно использовать только срезы из валежника, сломанных деревьев и веток. Спил, обрамленный корой – прекрасная основа для живописи </vt:lpstr>
      <vt:lpstr>Спил любого дерева сам о себе фактурен и аутентичен, но украшенный и расписанный своими руками - становится оберегом домашнего уюта и гармоничным дополнением в интерьере.  Роспись спила дерева успокаивает и помогает снять накопившееся напряжение.  Считалось, что кусочки дерева оберегают своих владельцев от несчастья, подпитывают их энергией. Расписной спил дерева станет отличным сувениром или подарком на любой праздник.  </vt:lpstr>
      <vt:lpstr>Цель Научить детей художественному декорированию и росписи на деревянных спилах</vt:lpstr>
      <vt:lpstr>Задачи</vt:lpstr>
      <vt:lpstr>Материалы</vt:lpstr>
      <vt:lpstr>Работы детей «Совы»</vt:lpstr>
      <vt:lpstr>Животные</vt:lpstr>
      <vt:lpstr>Сказочное животное</vt:lpstr>
      <vt:lpstr>Презентация PowerPoint</vt:lpstr>
      <vt:lpstr>Декупаж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педагога</vt:lpstr>
      <vt:lpstr>Творческих успехов!</vt:lpstr>
    </vt:vector>
  </TitlesOfParts>
  <Company>Krokoz™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Рисуем на на спиле дерева. Мастер-класс.</dc:title>
  <dc:creator>Николай</dc:creator>
  <cp:lastModifiedBy>k201</cp:lastModifiedBy>
  <cp:revision>32</cp:revision>
  <dcterms:created xsi:type="dcterms:W3CDTF">2018-11-26T16:57:01Z</dcterms:created>
  <dcterms:modified xsi:type="dcterms:W3CDTF">2021-03-24T02:39:17Z</dcterms:modified>
</cp:coreProperties>
</file>