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62" r:id="rId5"/>
    <p:sldId id="263" r:id="rId6"/>
    <p:sldId id="265" r:id="rId7"/>
    <p:sldId id="259" r:id="rId8"/>
    <p:sldId id="260" r:id="rId9"/>
    <p:sldId id="261" r:id="rId10"/>
    <p:sldId id="264" r:id="rId11"/>
    <p:sldId id="271" r:id="rId12"/>
    <p:sldId id="270" r:id="rId13"/>
    <p:sldId id="273" r:id="rId14"/>
    <p:sldId id="272" r:id="rId15"/>
    <p:sldId id="267" r:id="rId16"/>
    <p:sldId id="266" r:id="rId17"/>
    <p:sldId id="268" r:id="rId18"/>
    <p:sldId id="26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565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910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627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036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66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168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6016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66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29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67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314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89441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336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10694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8396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9564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41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C947868-161B-482F-B4C5-575E2008CB94}" type="datetimeFigureOut">
              <a:rPr lang="ru-RU" smtClean="0"/>
              <a:t>24.03.2021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9D59CBC-B557-46FD-A876-5CDA353638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2547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386" y="3564794"/>
            <a:ext cx="3990109" cy="29925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0BFAA79-B20D-44A8-8F2D-2CBABC1801E2}"/>
              </a:ext>
            </a:extLst>
          </p:cNvPr>
          <p:cNvSpPr/>
          <p:nvPr/>
        </p:nvSpPr>
        <p:spPr>
          <a:xfrm>
            <a:off x="139486" y="743919"/>
            <a:ext cx="851614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МБОУ ДО «Дом детского творчества Рудничного района г. Кемерово»</a:t>
            </a:r>
          </a:p>
          <a:p>
            <a:pPr algn="ctr"/>
            <a:endParaRPr lang="ru-RU" sz="2800" dirty="0"/>
          </a:p>
          <a:p>
            <a:pPr algn="ctr"/>
            <a:r>
              <a:rPr lang="ru-RU" sz="4000" dirty="0" smtClean="0"/>
              <a:t>проект </a:t>
            </a:r>
            <a:endParaRPr lang="ru-RU" sz="4000" dirty="0"/>
          </a:p>
          <a:p>
            <a:pPr algn="ctr"/>
            <a:r>
              <a:rPr lang="ru-RU" sz="4000" dirty="0"/>
              <a:t>«Изготовление объемных композиций, с использованием росписи по углю</a:t>
            </a:r>
            <a:r>
              <a:rPr lang="ru-RU" sz="4000" dirty="0" smtClean="0"/>
              <a:t>» </a:t>
            </a:r>
            <a:endParaRPr lang="ru-RU" sz="4000" dirty="0"/>
          </a:p>
          <a:p>
            <a:pPr algn="ctr"/>
            <a:endParaRPr lang="ru-RU" sz="4000" dirty="0"/>
          </a:p>
          <a:p>
            <a:pPr algn="ctr"/>
            <a:r>
              <a:rPr lang="ru-RU" sz="3200" dirty="0" smtClean="0"/>
              <a:t>Иванова </a:t>
            </a:r>
            <a:r>
              <a:rPr lang="ru-RU" sz="3200" dirty="0"/>
              <a:t>Вера </a:t>
            </a:r>
            <a:r>
              <a:rPr lang="ru-RU" sz="3200" dirty="0" err="1" smtClean="0"/>
              <a:t>Сократовна</a:t>
            </a:r>
            <a:r>
              <a:rPr lang="ru-RU" sz="3200" dirty="0" smtClean="0"/>
              <a:t>,</a:t>
            </a:r>
          </a:p>
          <a:p>
            <a:pPr algn="ctr"/>
            <a:r>
              <a:rPr lang="ru-RU" sz="3200" dirty="0"/>
              <a:t>п</a:t>
            </a:r>
            <a:r>
              <a:rPr lang="ru-RU" sz="3200" dirty="0" smtClean="0"/>
              <a:t>едагог дополнительного образования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679802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88174" y="423950"/>
            <a:ext cx="116925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1. Изучение с детьми образования каменного  </a:t>
            </a:r>
            <a:r>
              <a:rPr lang="ru-RU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угля</a:t>
            </a:r>
            <a:endParaRPr lang="ru-RU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r>
              <a:rPr lang="ru-RU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2. Знакомство с применением каменного </a:t>
            </a:r>
            <a:r>
              <a:rPr lang="ru-RU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угля</a:t>
            </a:r>
            <a:endParaRPr lang="ru-RU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r>
              <a:rPr lang="ru-RU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3. Эксперименты с углем, для выявления свойств каменного </a:t>
            </a:r>
            <a:r>
              <a:rPr lang="ru-RU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угля</a:t>
            </a:r>
            <a:endParaRPr lang="ru-RU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74" y="1735282"/>
            <a:ext cx="8865674" cy="4982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4123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46116" y="628643"/>
            <a:ext cx="92215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4. Прорисовка эскизов </a:t>
            </a:r>
            <a:r>
              <a:rPr lang="ru-RU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работ</a:t>
            </a:r>
            <a:endParaRPr lang="ru-RU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r>
              <a:rPr lang="ru-RU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5. Изготовление </a:t>
            </a:r>
            <a:r>
              <a:rPr lang="ru-RU" sz="24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композиций</a:t>
            </a:r>
            <a:endParaRPr lang="ru-RU" sz="2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15" y="1620983"/>
            <a:ext cx="8988287" cy="5051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30778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31FFAE2-FA25-4A4C-9CA4-692EB94A2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98" y="114300"/>
            <a:ext cx="8415536" cy="6670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78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8160A13-7D7E-4914-BE9A-AC0207F9A6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5" r="9403"/>
          <a:stretch/>
        </p:blipFill>
        <p:spPr>
          <a:xfrm>
            <a:off x="301336" y="238991"/>
            <a:ext cx="9165072" cy="6296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73384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0" t="1263" r="12807" b="21421"/>
          <a:stretch/>
        </p:blipFill>
        <p:spPr>
          <a:xfrm>
            <a:off x="352687" y="341492"/>
            <a:ext cx="8980112" cy="624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1489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992" y="294468"/>
            <a:ext cx="4768108" cy="26130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303" y="3281291"/>
            <a:ext cx="5576350" cy="34112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12" y="2630732"/>
            <a:ext cx="4768108" cy="379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03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649" y="1314919"/>
            <a:ext cx="4804474" cy="448559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052" y="308"/>
            <a:ext cx="4335195" cy="33883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83" y="3031180"/>
            <a:ext cx="3117390" cy="3486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281" y="3467095"/>
            <a:ext cx="4517966" cy="32745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1F1B648-CC95-4C8E-84C4-384B8A7397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42" y="140792"/>
            <a:ext cx="3404849" cy="269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40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31" y="282634"/>
            <a:ext cx="2977452" cy="25589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271" y="74815"/>
            <a:ext cx="3763664" cy="31172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9109"/>
            <a:ext cx="7173884" cy="35362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4822" y="74815"/>
            <a:ext cx="4347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63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94934E9-C241-4C59-AFBF-3328903CC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200" y="1793928"/>
            <a:ext cx="4731780" cy="485096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6CDB7EA-B5D7-4997-AB24-FE3DD30D6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279" y="457201"/>
            <a:ext cx="4076721" cy="30531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3F72B4D-319B-4CE5-836D-351055503F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3817"/>
            <a:ext cx="4713123" cy="3487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00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CB7C782-C99C-4652-84B8-6089E0093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52" y="311727"/>
            <a:ext cx="8219576" cy="6167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17293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A844E33-2C0A-4A8E-84BF-0511F8446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66" y="358576"/>
            <a:ext cx="8243054" cy="59355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трелка влево 3"/>
          <p:cNvSpPr/>
          <p:nvPr/>
        </p:nvSpPr>
        <p:spPr>
          <a:xfrm rot="19367979">
            <a:off x="7971579" y="2701765"/>
            <a:ext cx="2779277" cy="50915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Цветной песок</a:t>
            </a:r>
            <a:endParaRPr lang="ru-RU" dirty="0"/>
          </a:p>
        </p:txBody>
      </p:sp>
      <p:sp>
        <p:nvSpPr>
          <p:cNvPr id="5" name="Стрелка влево 4"/>
          <p:cNvSpPr/>
          <p:nvPr/>
        </p:nvSpPr>
        <p:spPr>
          <a:xfrm rot="20105926">
            <a:off x="6496990" y="564455"/>
            <a:ext cx="1851892" cy="48124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Гуашь</a:t>
            </a:r>
            <a:endParaRPr lang="ru-RU" dirty="0"/>
          </a:p>
        </p:txBody>
      </p:sp>
      <p:sp>
        <p:nvSpPr>
          <p:cNvPr id="6" name="Стрелка влево 5"/>
          <p:cNvSpPr/>
          <p:nvPr/>
        </p:nvSpPr>
        <p:spPr>
          <a:xfrm>
            <a:off x="5517573" y="4634345"/>
            <a:ext cx="1392382" cy="46759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Клей</a:t>
            </a:r>
            <a:endParaRPr lang="ru-RU" dirty="0"/>
          </a:p>
        </p:txBody>
      </p:sp>
      <p:sp>
        <p:nvSpPr>
          <p:cNvPr id="7" name="Стрелка влево 6"/>
          <p:cNvSpPr/>
          <p:nvPr/>
        </p:nvSpPr>
        <p:spPr>
          <a:xfrm rot="20004006">
            <a:off x="5845372" y="1288626"/>
            <a:ext cx="2851102" cy="51998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Каменный уголь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40837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878764D-E4E8-4E1E-8C76-DE8CA1B245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2" t="1" r="11407" b="2080"/>
          <a:stretch/>
        </p:blipFill>
        <p:spPr>
          <a:xfrm rot="16200000">
            <a:off x="1296214" y="268201"/>
            <a:ext cx="6642725" cy="63256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0210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A8713633-EC68-492C-A54F-57D89BF6E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80" y="384464"/>
            <a:ext cx="8118329" cy="6078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8212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B749E0A-629A-4F95-BFCF-A95EC7C25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539" y="190128"/>
            <a:ext cx="8555065" cy="641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05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629" y="364270"/>
            <a:ext cx="5581300" cy="501610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4763" y="0"/>
            <a:ext cx="39212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магнитики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881" y="2863832"/>
            <a:ext cx="4908205" cy="44266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990" y="4455837"/>
            <a:ext cx="4473105" cy="271260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113158" y="1940502"/>
            <a:ext cx="5707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Хранители угля</a:t>
            </a:r>
          </a:p>
        </p:txBody>
      </p:sp>
    </p:spTree>
    <p:extLst>
      <p:ext uri="{BB962C8B-B14F-4D97-AF65-F5344CB8AC3E}">
        <p14:creationId xmlns:p14="http://schemas.microsoft.com/office/powerpoint/2010/main" val="2048802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7775" y="1055716"/>
            <a:ext cx="104740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Если принести в дом небольшой кусок угля, добытый под землей, и оставить его в комнате, где собирается вся семья, то никогда здесь не будет ни ссор, ни конфликтов. Зато семейный огонь будет гореть столь же ярко, как разгорается огонь от каменного угля.</a:t>
            </a:r>
          </a:p>
        </p:txBody>
      </p:sp>
    </p:spTree>
    <p:extLst>
      <p:ext uri="{BB962C8B-B14F-4D97-AF65-F5344CB8AC3E}">
        <p14:creationId xmlns:p14="http://schemas.microsoft.com/office/powerpoint/2010/main" val="555970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9448178">
            <a:off x="748564" y="2717417"/>
            <a:ext cx="838099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Творческих успехов!</a:t>
            </a:r>
            <a:endParaRPr lang="ru-RU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625" y="3136998"/>
            <a:ext cx="3990109" cy="299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95418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137</TotalTime>
  <Words>128</Words>
  <Application>Microsoft Office PowerPoint</Application>
  <PresentationFormat>Широкоэкранный</PresentationFormat>
  <Paragraphs>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k201</cp:lastModifiedBy>
  <cp:revision>22</cp:revision>
  <dcterms:created xsi:type="dcterms:W3CDTF">2016-02-28T13:06:47Z</dcterms:created>
  <dcterms:modified xsi:type="dcterms:W3CDTF">2021-03-24T03:07:43Z</dcterms:modified>
</cp:coreProperties>
</file>