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72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87" d="100"/>
          <a:sy n="87" d="100"/>
        </p:scale>
        <p:origin x="150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E3EB8-9B11-4007-8FCF-F6FE8D09CB5F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CFCD0-6566-4A25-A6BD-FDBC5C1863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E3EB8-9B11-4007-8FCF-F6FE8D09CB5F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CFCD0-6566-4A25-A6BD-FDBC5C1863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E3EB8-9B11-4007-8FCF-F6FE8D09CB5F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CFCD0-6566-4A25-A6BD-FDBC5C1863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E3EB8-9B11-4007-8FCF-F6FE8D09CB5F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CFCD0-6566-4A25-A6BD-FDBC5C1863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E3EB8-9B11-4007-8FCF-F6FE8D09CB5F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CFCD0-6566-4A25-A6BD-FDBC5C1863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E3EB8-9B11-4007-8FCF-F6FE8D09CB5F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CFCD0-6566-4A25-A6BD-FDBC5C1863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E3EB8-9B11-4007-8FCF-F6FE8D09CB5F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CFCD0-6566-4A25-A6BD-FDBC5C1863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E3EB8-9B11-4007-8FCF-F6FE8D09CB5F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CFCD0-6566-4A25-A6BD-FDBC5C1863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E3EB8-9B11-4007-8FCF-F6FE8D09CB5F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CFCD0-6566-4A25-A6BD-FDBC5C1863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E3EB8-9B11-4007-8FCF-F6FE8D09CB5F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CFCD0-6566-4A25-A6BD-FDBC5C1863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CE3EB8-9B11-4007-8FCF-F6FE8D09CB5F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4DCFCD0-6566-4A25-A6BD-FDBC5C1863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ACE3EB8-9B11-4007-8FCF-F6FE8D09CB5F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4DCFCD0-6566-4A25-A6BD-FDBC5C1863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055;&#1086;&#1084;&#1086;&#1078;&#1077;&#1084;%20&#1075;&#1091;&#1089;&#1077;&#1085;&#1080;&#1094;&#1077;.mp4" TargetMode="External"/><Relationship Id="rId4" Type="http://schemas.openxmlformats.org/officeDocument/2006/relationships/hyperlink" Target="https://cloud.mail.ru/public/KWuz/StsyDrCyk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zvukipro.com/music/836-detskaja-muzyka-dlja-fona-bez-slov.html" TargetMode="External"/><Relationship Id="rId2" Type="http://schemas.openxmlformats.org/officeDocument/2006/relationships/hyperlink" Target="https://ok.ru/video/1473068534275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loud.mail.ru/public/eedJ/rsH3zgYC4" TargetMode="External"/><Relationship Id="rId4" Type="http://schemas.openxmlformats.org/officeDocument/2006/relationships/hyperlink" Target="https://cloud.mail.ru/public/GrjB/McLikpJp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980728"/>
            <a:ext cx="7632848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2060848"/>
            <a:ext cx="7776864" cy="252028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Мастер-класс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«Использование бросового, природного и художественного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материалов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развитии творческих способностей детей 5-7 лет»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260648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Муниципальное бюджетное дошкольное образовательное учреждение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№ 181 «Детский сад комбинированного вида»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80112" y="5445224"/>
            <a:ext cx="2520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Я. 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Короленко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воспитатель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57290" y="404664"/>
            <a:ext cx="7576398" cy="581041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приобщение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дошкольников к художественной деятельности и развитию творческих способностей, через различные техники создания поделок.</a:t>
            </a:r>
          </a:p>
          <a:p>
            <a:pPr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учить детей использовать различный материал, осваивать технику работы 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ним,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развивая мелкую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моторику рук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развивать творческую активность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самостоятельность детей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вызывать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положительное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эмоции восприятия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окружающего мира, воспитывать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эстетический вкус в процессе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творческой деятельности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Поможем гусенице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080739" y="1556792"/>
            <a:ext cx="8063261" cy="4854991"/>
          </a:xfrm>
          <a:prstGeom prst="rect">
            <a:avLst/>
          </a:prstGeom>
          <a:solidFill>
            <a:srgbClr val="4F81BD"/>
          </a:solidFill>
          <a:ln>
            <a:noFill/>
          </a:ln>
          <a:effectLst>
            <a:innerShdw blurRad="469900">
              <a:srgbClr val="000000">
                <a:alpha val="86000"/>
              </a:srgbClr>
            </a:innerShdw>
          </a:effectLst>
          <a:scene3d>
            <a:camera prst="orthographicFront"/>
            <a:lightRig rig="soft" dir="t"/>
          </a:scene3d>
          <a:sp3d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404664"/>
            <a:ext cx="749808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Поможем гусенице найти </a:t>
            </a:r>
            <a: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  <a:t>друзей</a:t>
            </a:r>
            <a:br>
              <a:rPr lang="ru-RU" sz="32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3200" dirty="0">
                <a:latin typeface="Times New Roman" pitchFamily="18" charset="0"/>
                <a:cs typeface="Times New Roman" pitchFamily="18" charset="0"/>
                <a:hlinkClick r:id="rId4"/>
              </a:rPr>
              <a:t>https://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hlinkClick r:id="rId4"/>
              </a:rPr>
              <a:t>cloud.mail.ru/public/KWuz/StsyDrCyk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4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Использование цветной бумаги для создания гусеницы</a:t>
            </a:r>
            <a:endParaRPr lang="ru-RU" sz="28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Фото мастер класс\IMG_20210410_1459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2508561" y="505237"/>
            <a:ext cx="5445224" cy="72602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esktop\Фото мастер класс\IMG_20210410_153046.jpg"/>
          <p:cNvPicPr>
            <a:picLocks noChangeAspect="1" noChangeArrowheads="1"/>
          </p:cNvPicPr>
          <p:nvPr/>
        </p:nvPicPr>
        <p:blipFill>
          <a:blip r:embed="rId2" cstate="print"/>
          <a:srcRect t="24024" r="6908" b="15917"/>
          <a:stretch>
            <a:fillRect/>
          </a:stretch>
        </p:blipFill>
        <p:spPr bwMode="auto">
          <a:xfrm>
            <a:off x="2267744" y="3284984"/>
            <a:ext cx="6696744" cy="3240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 descr="C:\Users\user\Desktop\Фото мастер класс\IMG_20210410_15232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3302" t="770" r="29199" b="231"/>
          <a:stretch>
            <a:fillRect/>
          </a:stretch>
        </p:blipFill>
        <p:spPr bwMode="auto">
          <a:xfrm>
            <a:off x="1187624" y="188639"/>
            <a:ext cx="3960440" cy="43564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436096" y="548680"/>
            <a:ext cx="3384376" cy="25202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b="1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Гусеница сложена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из кругов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цветная </a:t>
            </a: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бумага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простой карандаш</a:t>
            </a:r>
            <a:endParaRPr lang="ru-RU" sz="2400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ножницы</a:t>
            </a:r>
            <a:endParaRPr lang="ru-RU" sz="2400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клей 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карандаш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фломастеры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Фото мастер класс\IMG_20210410_1532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5419480" y="-82776"/>
            <a:ext cx="2924640" cy="38995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5" name="Picture 3" descr="C:\Users\user\Desktop\Фото мастер класс\IMG_20210410_153436.jpg"/>
          <p:cNvPicPr>
            <a:picLocks noChangeAspect="1" noChangeArrowheads="1"/>
          </p:cNvPicPr>
          <p:nvPr/>
        </p:nvPicPr>
        <p:blipFill>
          <a:blip r:embed="rId3" cstate="print"/>
          <a:srcRect r="7671" b="4937"/>
          <a:stretch>
            <a:fillRect/>
          </a:stretch>
        </p:blipFill>
        <p:spPr bwMode="auto">
          <a:xfrm rot="16200000">
            <a:off x="1813383" y="2875247"/>
            <a:ext cx="3356994" cy="46085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259632" y="404664"/>
            <a:ext cx="3384376" cy="244827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Гусеница на листе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2400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цветная </a:t>
            </a: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бумага </a:t>
            </a:r>
            <a:endParaRPr lang="ru-RU" sz="2400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простой </a:t>
            </a: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карандаш</a:t>
            </a:r>
            <a:endParaRPr lang="ru-RU" sz="2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ножницы</a:t>
            </a:r>
            <a:endParaRPr lang="ru-RU" sz="2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2400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клей </a:t>
            </a: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карандаш</a:t>
            </a:r>
            <a:endParaRPr lang="ru-RU" sz="2400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фломастеры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Фото мастер класс\IMG_20210410_1535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741" t="2855" r="12275" b="5764"/>
          <a:stretch>
            <a:fillRect/>
          </a:stretch>
        </p:blipFill>
        <p:spPr bwMode="auto">
          <a:xfrm>
            <a:off x="5076056" y="188640"/>
            <a:ext cx="3960440" cy="31939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9" name="Picture 3" descr="C:\Users\user\Desktop\Фото мастер класс\IMG_20210410_154345.jpg"/>
          <p:cNvPicPr>
            <a:picLocks noChangeAspect="1" noChangeArrowheads="1"/>
          </p:cNvPicPr>
          <p:nvPr/>
        </p:nvPicPr>
        <p:blipFill>
          <a:blip r:embed="rId3" cstate="print"/>
          <a:srcRect t="13997" r="28615"/>
          <a:stretch>
            <a:fillRect/>
          </a:stretch>
        </p:blipFill>
        <p:spPr bwMode="auto">
          <a:xfrm>
            <a:off x="1043608" y="3169617"/>
            <a:ext cx="3921173" cy="35431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5220072" y="3717032"/>
            <a:ext cx="3384376" cy="244827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Гусеница </a:t>
            </a:r>
            <a:r>
              <a:rPr lang="ru-RU" sz="2400" b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трубок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цветная бумага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простой карандаш</a:t>
            </a:r>
            <a:endParaRPr lang="ru-RU" sz="2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ножницы</a:t>
            </a:r>
            <a:endParaRPr lang="ru-RU" sz="2400" dirty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2400" dirty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клей </a:t>
            </a: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карандаш</a:t>
            </a:r>
            <a:endParaRPr lang="ru-RU" sz="2400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фломастеры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Фото мастер класс\IMG_20210410_1553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10932" b="16078"/>
          <a:stretch>
            <a:fillRect/>
          </a:stretch>
        </p:blipFill>
        <p:spPr bwMode="auto">
          <a:xfrm>
            <a:off x="1072631" y="605555"/>
            <a:ext cx="8071369" cy="57037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74638"/>
            <a:ext cx="4680520" cy="77809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Гусеница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с</a:t>
            </a: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оленого теста</a:t>
            </a:r>
            <a:endParaRPr lang="ru-RU" sz="28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user\Desktop\Фото мастер класс\IMG_20210410_1559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214422"/>
            <a:ext cx="3096344" cy="41284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7" name="Picture 3" descr="C:\Users\user\Desktop\Фото мастер класс\IMG_20210410_161010.jpg"/>
          <p:cNvPicPr>
            <a:picLocks noChangeAspect="1" noChangeArrowheads="1"/>
          </p:cNvPicPr>
          <p:nvPr/>
        </p:nvPicPr>
        <p:blipFill>
          <a:blip r:embed="rId3" cstate="print"/>
          <a:srcRect l="1775" t="8638" r="5913" b="42100"/>
          <a:stretch>
            <a:fillRect/>
          </a:stretch>
        </p:blipFill>
        <p:spPr bwMode="auto">
          <a:xfrm>
            <a:off x="1201247" y="3645024"/>
            <a:ext cx="4450874" cy="31669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259632" y="1052736"/>
            <a:ext cx="4392488" cy="2448272"/>
          </a:xfrm>
          <a:prstGeom prst="rect">
            <a:avLst/>
          </a:prstGeom>
        </p:spPr>
        <p:txBody>
          <a:bodyPr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Нам понадобиться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Мука – 1 стакан</a:t>
            </a:r>
            <a:endParaRPr lang="ru-RU" sz="2400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Соль - 0,5 стакана </a:t>
            </a: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воды</a:t>
            </a:r>
            <a:endParaRPr lang="ru-RU" sz="2400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Гуашь</a:t>
            </a:r>
          </a:p>
          <a:p>
            <a:pPr lvl="0" algn="ctr">
              <a:spcBef>
                <a:spcPct val="0"/>
              </a:spcBef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Кисть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Иголка </a:t>
            </a: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 ниткой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Гусеница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я</a:t>
            </a: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ичного лотка</a:t>
            </a:r>
            <a:endParaRPr lang="ru-RU" sz="28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user\Desktop\Фото мастер класс\IMG_20210410_1615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928670"/>
            <a:ext cx="3837831" cy="28783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71" name="Picture 3" descr="C:\Users\user\Desktop\Фото мастер класс\IMG_20210410_181102.jpg"/>
          <p:cNvPicPr>
            <a:picLocks noChangeAspect="1" noChangeArrowheads="1"/>
          </p:cNvPicPr>
          <p:nvPr/>
        </p:nvPicPr>
        <p:blipFill>
          <a:blip r:embed="rId3" cstate="print"/>
          <a:srcRect l="8682" t="13505" r="7391" b="17038"/>
          <a:stretch>
            <a:fillRect/>
          </a:stretch>
        </p:blipFill>
        <p:spPr bwMode="auto">
          <a:xfrm>
            <a:off x="4427984" y="3971009"/>
            <a:ext cx="4566130" cy="2834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932040" y="908720"/>
            <a:ext cx="3528392" cy="280831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220072" y="1268760"/>
            <a:ext cx="3168352" cy="1872208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Нам 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понадобиться 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яичные </a:t>
            </a: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лотки</a:t>
            </a:r>
            <a:endParaRPr lang="ru-RU" sz="2400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гуашь, 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кисть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пушистая проволока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0609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Гусеница из</a:t>
            </a: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ватных дисков</a:t>
            </a:r>
            <a:endParaRPr lang="ru-RU" sz="28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user\Desktop\Фото мастер класс\IMG_20210410_1813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7824" b="13731"/>
          <a:stretch>
            <a:fillRect/>
          </a:stretch>
        </p:blipFill>
        <p:spPr bwMode="auto">
          <a:xfrm>
            <a:off x="5816766" y="1149108"/>
            <a:ext cx="3307728" cy="2321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195" name="Picture 3" descr="C:\Users\user\Desktop\Фото мастер класс\IMG_20210410_182627.jpg"/>
          <p:cNvPicPr>
            <a:picLocks noChangeAspect="1" noChangeArrowheads="1"/>
          </p:cNvPicPr>
          <p:nvPr/>
        </p:nvPicPr>
        <p:blipFill>
          <a:blip r:embed="rId3" cstate="print"/>
          <a:srcRect l="10248" t="1664" r="5460" b="5170"/>
          <a:stretch>
            <a:fillRect/>
          </a:stretch>
        </p:blipFill>
        <p:spPr bwMode="auto">
          <a:xfrm rot="16200000">
            <a:off x="1856301" y="2912456"/>
            <a:ext cx="3068960" cy="45226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475656" y="1340768"/>
            <a:ext cx="3672408" cy="208823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Нам 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понадобиться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ватные </a:t>
            </a: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диски</a:t>
            </a:r>
            <a:endParaRPr lang="ru-RU" sz="2400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цветная </a:t>
            </a: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бумага</a:t>
            </a:r>
            <a:endParaRPr lang="ru-RU" sz="2400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клей карандаш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гуашь, кисть, пипетка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Гусеница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с</a:t>
            </a: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корлупы грецкого </a:t>
            </a:r>
            <a:r>
              <a:rPr lang="ru-RU" sz="28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ореха</a:t>
            </a:r>
            <a:endParaRPr lang="ru-RU" sz="28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14942" y="1142984"/>
            <a:ext cx="3713616" cy="2413248"/>
          </a:xfrm>
        </p:spPr>
        <p:txBody>
          <a:bodyPr>
            <a:normAutofit/>
          </a:bodyPr>
          <a:lstStyle/>
          <a:p>
            <a:pPr marL="0" lvl="0" indent="0" algn="ctr">
              <a:spcBef>
                <a:spcPct val="0"/>
              </a:spcBef>
              <a:buClrTx/>
              <a:buSzTx/>
              <a:buNone/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Нам </a:t>
            </a: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понадобиться </a:t>
            </a:r>
            <a:endParaRPr lang="ru-RU" sz="2400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spcBef>
                <a:spcPct val="0"/>
              </a:spcBef>
              <a:buClrTx/>
              <a:buSzTx/>
              <a:buNone/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скорлупа грецкого </a:t>
            </a: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ореха</a:t>
            </a:r>
            <a:endParaRPr lang="ru-RU" sz="2400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spcBef>
                <a:spcPct val="0"/>
              </a:spcBef>
              <a:buClrTx/>
              <a:buSzTx/>
              <a:buNone/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цветная </a:t>
            </a: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бумага</a:t>
            </a:r>
            <a:endParaRPr lang="ru-RU" sz="2400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spcBef>
                <a:spcPct val="0"/>
              </a:spcBef>
              <a:buClrTx/>
              <a:buSzTx/>
              <a:buNone/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ножницы</a:t>
            </a:r>
            <a:endParaRPr lang="ru-RU" sz="2400" dirty="0" smtClean="0">
              <a:solidFill>
                <a:schemeClr val="tx2">
                  <a:satMod val="13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spcBef>
                <a:spcPct val="0"/>
              </a:spcBef>
              <a:buClrTx/>
              <a:buSzTx/>
              <a:buNone/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клей карандаш</a:t>
            </a:r>
          </a:p>
          <a:p>
            <a:pPr marL="0" lvl="0" indent="0" algn="ctr">
              <a:spcBef>
                <a:spcPct val="0"/>
              </a:spcBef>
              <a:buClrTx/>
              <a:buSzTx/>
              <a:buNone/>
              <a:defRPr/>
            </a:pPr>
            <a:r>
              <a:rPr lang="ru-RU" sz="2400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гуашь, кисть</a:t>
            </a:r>
            <a:endParaRPr lang="ru-RU" sz="2400" dirty="0"/>
          </a:p>
        </p:txBody>
      </p:sp>
      <p:pic>
        <p:nvPicPr>
          <p:cNvPr id="9218" name="Picture 2" descr="C:\Users\user\Desktop\Фото мастер класс\IMG_20210410_183117.jpg"/>
          <p:cNvPicPr>
            <a:picLocks noChangeAspect="1" noChangeArrowheads="1"/>
          </p:cNvPicPr>
          <p:nvPr/>
        </p:nvPicPr>
        <p:blipFill>
          <a:blip r:embed="rId2" cstate="print"/>
          <a:srcRect l="15438" t="18011"/>
          <a:stretch>
            <a:fillRect/>
          </a:stretch>
        </p:blipFill>
        <p:spPr bwMode="auto">
          <a:xfrm>
            <a:off x="4916001" y="3816188"/>
            <a:ext cx="4143404" cy="30129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219" name="Picture 3" descr="C:\Users\user\Desktop\Фото мастер класс\IMG_20210410_182718.jpg"/>
          <p:cNvPicPr>
            <a:picLocks noChangeAspect="1" noChangeArrowheads="1"/>
          </p:cNvPicPr>
          <p:nvPr/>
        </p:nvPicPr>
        <p:blipFill>
          <a:blip r:embed="rId3" cstate="print"/>
          <a:srcRect r="-444" b="5464"/>
          <a:stretch>
            <a:fillRect/>
          </a:stretch>
        </p:blipFill>
        <p:spPr bwMode="auto">
          <a:xfrm>
            <a:off x="1046191" y="1025956"/>
            <a:ext cx="3872393" cy="27334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260648"/>
            <a:ext cx="7498080" cy="64807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Гусеница </a:t>
            </a:r>
            <a:r>
              <a:rPr lang="ru-RU" sz="2800" b="1" dirty="0" smtClean="0">
                <a:effectLst/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2800" b="1" dirty="0" smtClean="0">
                <a:effectLst/>
                <a:latin typeface="Times New Roman" pitchFamily="18" charset="0"/>
                <a:cs typeface="Times New Roman" pitchFamily="18" charset="0"/>
              </a:rPr>
              <a:t>фрутокрыжек</a:t>
            </a:r>
            <a:endParaRPr lang="ru-RU" sz="28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user\Desktop\Фото мастер класс\IMG_20210410_1832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1285859"/>
            <a:ext cx="3571900" cy="2678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43" name="Picture 3" descr="C:\Users\user\Desktop\Фото мастер класс\IMG_20210410_183421.jpg"/>
          <p:cNvPicPr>
            <a:picLocks noChangeAspect="1" noChangeArrowheads="1"/>
          </p:cNvPicPr>
          <p:nvPr/>
        </p:nvPicPr>
        <p:blipFill>
          <a:blip r:embed="rId3" cstate="print"/>
          <a:srcRect r="1274" b="44056"/>
          <a:stretch>
            <a:fillRect/>
          </a:stretch>
        </p:blipFill>
        <p:spPr bwMode="auto">
          <a:xfrm>
            <a:off x="1117733" y="3429000"/>
            <a:ext cx="4065662" cy="30718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1331640" y="980728"/>
            <a:ext cx="3713616" cy="241324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Нам </a:t>
            </a: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понадобиться </a:t>
            </a:r>
            <a:endParaRPr kumimoji="0" lang="ru-RU" sz="24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фрутокрыжки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цветная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бумага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ножницы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клей карандаш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Фото мастер класс\IMG_20210410_18391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-980" b="46730"/>
          <a:stretch>
            <a:fillRect/>
          </a:stretch>
        </p:blipFill>
        <p:spPr bwMode="auto">
          <a:xfrm>
            <a:off x="1763688" y="2150035"/>
            <a:ext cx="6696743" cy="47102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2071669" y="214290"/>
            <a:ext cx="5380651" cy="177455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400" b="1" dirty="0" smtClean="0">
                <a:solidFill>
                  <a:schemeClr val="tx2">
                    <a:satMod val="13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формирования гусеницы можно использовать желуди.</a:t>
            </a:r>
          </a:p>
          <a:p>
            <a:pPr lvl="0" algn="ctr">
              <a:spcBef>
                <a:spcPct val="0"/>
              </a:spcBef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Придумай свой вариант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000108"/>
            <a:ext cx="7776864" cy="48006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«Дайте детям радость труда. </a:t>
            </a:r>
          </a:p>
          <a:p>
            <a:pPr marL="0" algn="ctr">
              <a:spcBef>
                <a:spcPts val="0"/>
              </a:spcBef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Эту радость ему несут успех, осознание своей умелости и значимости выполняемой работы, возможность доставлять радость другим»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 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ctr">
              <a:spcBef>
                <a:spcPts val="0"/>
              </a:spcBef>
              <a:buNone/>
            </a:pP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algn="ctr">
              <a:spcBef>
                <a:spcPts val="0"/>
              </a:spcBef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В.А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Сухомлинский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142984"/>
            <a:ext cx="7498080" cy="4800600"/>
          </a:xfrm>
        </p:spPr>
        <p:txBody>
          <a:bodyPr/>
          <a:lstStyle/>
          <a:p>
            <a:pPr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 по созданию анимации ползущей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гусеницы.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URL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://ok.ru/video/1473068534275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 для фона без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zvukipro.com/music/836-detskaja-muzyka-dlja-fona-bez-slov.html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Фотографии детей на занятии кружка.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4"/>
              </a:rPr>
              <a:t>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4"/>
              </a:rPr>
              <a:t>cloud.mail.ru/public/GrjB/McLikpJpE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Превращение носка в гусеницу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URL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5"/>
              </a:rPr>
              <a:t>://cloud.mail.ru/public/eedJ/rsH3zgYC4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2483768" y="332656"/>
            <a:ext cx="4158774" cy="8103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Используемые ресурсы</a:t>
            </a: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satMod val="13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258</TotalTime>
  <Words>287</Words>
  <Application>Microsoft Office PowerPoint</Application>
  <PresentationFormat>Экран (4:3)</PresentationFormat>
  <Paragraphs>90</Paragraphs>
  <Slides>16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Corbel</vt:lpstr>
      <vt:lpstr>Gill Sans MT</vt:lpstr>
      <vt:lpstr>Times New Roman</vt:lpstr>
      <vt:lpstr>Verdana</vt:lpstr>
      <vt:lpstr>Wingdings 2</vt:lpstr>
      <vt:lpstr>Солнцестояние</vt:lpstr>
      <vt:lpstr>         </vt:lpstr>
      <vt:lpstr>Презентация PowerPoint</vt:lpstr>
      <vt:lpstr>Поможем гусенице найти друзей https://cloud.mail.ru/public/KWuz/StsyDrCyk  </vt:lpstr>
      <vt:lpstr>Использование цветной бумаги для создания гусеницы</vt:lpstr>
      <vt:lpstr>Презентация PowerPoint</vt:lpstr>
      <vt:lpstr>Презентация PowerPoint</vt:lpstr>
      <vt:lpstr>Презентация PowerPoint</vt:lpstr>
      <vt:lpstr>Презентация PowerPoint</vt:lpstr>
      <vt:lpstr>Гусеница из соленого теста</vt:lpstr>
      <vt:lpstr>Гусеница из яичного лотка</vt:lpstr>
      <vt:lpstr>Гусеница из ватных дисков</vt:lpstr>
      <vt:lpstr>Гусеница из скорлупы грецкого ореха</vt:lpstr>
      <vt:lpstr>Гусеница из фрутокрыжек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</dc:title>
  <dc:creator>user</dc:creator>
  <cp:lastModifiedBy>k201</cp:lastModifiedBy>
  <cp:revision>30</cp:revision>
  <dcterms:created xsi:type="dcterms:W3CDTF">2021-04-10T14:11:37Z</dcterms:created>
  <dcterms:modified xsi:type="dcterms:W3CDTF">2021-05-19T03:41:31Z</dcterms:modified>
</cp:coreProperties>
</file>