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71" r:id="rId4"/>
    <p:sldId id="272" r:id="rId5"/>
    <p:sldId id="273" r:id="rId6"/>
    <p:sldId id="280" r:id="rId7"/>
    <p:sldId id="276" r:id="rId8"/>
    <p:sldId id="268" r:id="rId9"/>
    <p:sldId id="257" r:id="rId10"/>
    <p:sldId id="284" r:id="rId11"/>
    <p:sldId id="258" r:id="rId12"/>
    <p:sldId id="259" r:id="rId13"/>
    <p:sldId id="260" r:id="rId14"/>
    <p:sldId id="286" r:id="rId15"/>
    <p:sldId id="267" r:id="rId16"/>
    <p:sldId id="269" r:id="rId17"/>
    <p:sldId id="270" r:id="rId18"/>
    <p:sldId id="262" r:id="rId19"/>
    <p:sldId id="261" r:id="rId20"/>
    <p:sldId id="266" r:id="rId21"/>
    <p:sldId id="274" r:id="rId22"/>
    <p:sldId id="279" r:id="rId23"/>
    <p:sldId id="277" r:id="rId24"/>
    <p:sldId id="275" r:id="rId25"/>
    <p:sldId id="278" r:id="rId26"/>
    <p:sldId id="282" r:id="rId27"/>
    <p:sldId id="283" r:id="rId28"/>
    <p:sldId id="285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982" autoAdjust="0"/>
  </p:normalViewPr>
  <p:slideViewPr>
    <p:cSldViewPr>
      <p:cViewPr varScale="1">
        <p:scale>
          <a:sx n="86" d="100"/>
          <a:sy n="86" d="100"/>
        </p:scale>
        <p:origin x="152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537C8-8BB2-492E-9AA7-611BCF6C0D25}" type="datetimeFigureOut">
              <a:rPr lang="ru-RU" smtClean="0"/>
              <a:pPr/>
              <a:t>25.08.2020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9F780-221E-4A83-9ED7-4A5EC7CB69D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 descr="Слайд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537C8-8BB2-492E-9AA7-611BCF6C0D25}" type="datetimeFigureOut">
              <a:rPr lang="ru-RU" smtClean="0"/>
              <a:pPr/>
              <a:t>25.08.2020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9F780-221E-4A83-9ED7-4A5EC7CB69D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 descr="Слайд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537C8-8BB2-492E-9AA7-611BCF6C0D25}" type="datetimeFigureOut">
              <a:rPr lang="ru-RU" smtClean="0"/>
              <a:pPr/>
              <a:t>25.08.2020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9F780-221E-4A83-9ED7-4A5EC7CB69D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 descr="Слайд4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537C8-8BB2-492E-9AA7-611BCF6C0D25}" type="datetimeFigureOut">
              <a:rPr lang="ru-RU" smtClean="0"/>
              <a:pPr/>
              <a:t>25.08.2020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9F780-221E-4A83-9ED7-4A5EC7CB69D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 descr="Слайд5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537C8-8BB2-492E-9AA7-611BCF6C0D25}" type="datetimeFigureOut">
              <a:rPr lang="ru-RU" smtClean="0"/>
              <a:pPr/>
              <a:t>25.08.2020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9F780-221E-4A83-9ED7-4A5EC7CB69D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0" name="Рисунок 9" descr="Слайд6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537C8-8BB2-492E-9AA7-611BCF6C0D25}" type="datetimeFigureOut">
              <a:rPr lang="ru-RU" smtClean="0"/>
              <a:pPr/>
              <a:t>25.08.2020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9F780-221E-4A83-9ED7-4A5EC7CB69D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Рисунок 5" descr="Слайд7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537C8-8BB2-492E-9AA7-611BCF6C0D25}" type="datetimeFigureOut">
              <a:rPr lang="ru-RU" smtClean="0"/>
              <a:pPr/>
              <a:t>25.08.2020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9F780-221E-4A83-9ED7-4A5EC7CB69D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537C8-8BB2-492E-9AA7-611BCF6C0D25}" type="datetimeFigureOut">
              <a:rPr lang="ru-RU" smtClean="0"/>
              <a:pPr/>
              <a:t>25.08.2020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9F780-221E-4A83-9ED7-4A5EC7CB69D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 descr="Слайд8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537C8-8BB2-492E-9AA7-611BCF6C0D25}" type="datetimeFigureOut">
              <a:rPr lang="ru-RU" smtClean="0"/>
              <a:pPr/>
              <a:t>25.08.2020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9F780-221E-4A83-9ED7-4A5EC7CB69D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 descr="Слайд9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537C8-8BB2-492E-9AA7-611BCF6C0D25}" type="datetimeFigureOut">
              <a:rPr lang="ru-RU" smtClean="0"/>
              <a:pPr/>
              <a:t>25.08.2020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9F780-221E-4A83-9ED7-4A5EC7CB69D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537C8-8BB2-492E-9AA7-611BCF6C0D25}" type="datetimeFigureOut">
              <a:rPr lang="ru-RU" smtClean="0"/>
              <a:pPr/>
              <a:t>25.08.2020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9F780-221E-4A83-9ED7-4A5EC7CB69D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537C8-8BB2-492E-9AA7-611BCF6C0D25}" type="datetimeFigureOut">
              <a:rPr lang="ru-RU" smtClean="0"/>
              <a:pPr/>
              <a:t>25.08.2020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9F780-221E-4A83-9ED7-4A5EC7CB69D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 descr="Слайд10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Relationship Id="rId4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2966387"/>
            <a:ext cx="80648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«Космонавт Алексей Архипович 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Леонов – художник»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4797152"/>
            <a:ext cx="77768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Плиско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Елена Александровна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учитель изобразительного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искусства</a:t>
            </a:r>
          </a:p>
          <a:p>
            <a:pPr algn="ctr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МАОУ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Тисульская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средняя общеобразовательная школа №1</a:t>
            </a:r>
          </a:p>
          <a:p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95936" y="624752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9763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2232" y="2348880"/>
            <a:ext cx="8229600" cy="3157811"/>
          </a:xfrm>
        </p:spPr>
        <p:txBody>
          <a:bodyPr>
            <a:normAutofit fontScale="92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42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в первый раз, не в первый раз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42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огне и звуках грома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42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Ракета в космос </a:t>
            </a:r>
            <a:r>
              <a:rPr lang="ru-RU" sz="42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поднялась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42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земного …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</a:t>
            </a:r>
            <a:endParaRPr lang="ru-RU" sz="40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8194" name="Picture 2" descr="http://sovetinfo.com/wp-content/uploads/2015/04/f8a19bf0dae8e54b7efa3fa351f4a574-e1429367085553-840x42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6460" y="3789040"/>
            <a:ext cx="5776142" cy="28880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4437112"/>
            <a:ext cx="2880320" cy="10695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9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космодрома</a:t>
            </a:r>
          </a:p>
        </p:txBody>
      </p:sp>
    </p:spTree>
    <p:extLst>
      <p:ext uri="{BB962C8B-B14F-4D97-AF65-F5344CB8AC3E}">
        <p14:creationId xmlns:p14="http://schemas.microsoft.com/office/powerpoint/2010/main" val="97671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132856"/>
            <a:ext cx="7653536" cy="3301827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endParaRPr lang="ru-RU" sz="36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42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42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нас сбываются мечты:</a:t>
            </a:r>
          </a:p>
          <a:p>
            <a:pPr marL="0" indent="0">
              <a:buNone/>
            </a:pPr>
            <a:r>
              <a:rPr lang="ru-RU" sz="42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Покажут в телекадре,</a:t>
            </a:r>
          </a:p>
          <a:p>
            <a:pPr marL="0" indent="0">
              <a:buNone/>
            </a:pPr>
            <a:r>
              <a:rPr lang="ru-RU" sz="42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по Сатурну ходишь ты</a:t>
            </a:r>
          </a:p>
          <a:p>
            <a:pPr marL="0" indent="0">
              <a:buNone/>
            </a:pPr>
            <a:r>
              <a:rPr lang="ru-RU" sz="42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космическом … </a:t>
            </a:r>
          </a:p>
          <a:p>
            <a:pPr marL="0" indent="0" algn="ctr">
              <a:buNone/>
            </a:pP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</a:t>
            </a:r>
            <a:endParaRPr lang="ru-RU" sz="36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122" name="Picture 2" descr="https://topfonpack.ru/uploads/images/s/k/a/skafandr_kosmicheskij_foto_4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300" b="100000" l="33313" r="65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6316" r="22369"/>
          <a:stretch/>
        </p:blipFill>
        <p:spPr bwMode="auto">
          <a:xfrm>
            <a:off x="6335688" y="2636912"/>
            <a:ext cx="2808312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33872" y="5229200"/>
            <a:ext cx="3744416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9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скафандре</a:t>
            </a:r>
          </a:p>
        </p:txBody>
      </p:sp>
    </p:spTree>
    <p:extLst>
      <p:ext uri="{BB962C8B-B14F-4D97-AF65-F5344CB8AC3E}">
        <p14:creationId xmlns:p14="http://schemas.microsoft.com/office/powerpoint/2010/main" val="288490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060848"/>
            <a:ext cx="7725544" cy="3373835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endParaRPr lang="ru-RU" sz="36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4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Человек </a:t>
            </a:r>
            <a:r>
              <a:rPr lang="ru-RU" sz="14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сидит в ракете.</a:t>
            </a:r>
          </a:p>
          <a:p>
            <a:pPr marL="0" indent="0">
              <a:buNone/>
            </a:pPr>
            <a:r>
              <a:rPr lang="ru-RU" sz="14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Смело в небо он летит,</a:t>
            </a:r>
          </a:p>
          <a:p>
            <a:pPr marL="0" indent="0">
              <a:buNone/>
            </a:pPr>
            <a:r>
              <a:rPr lang="ru-RU" sz="14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на нас в своем скафандре</a:t>
            </a:r>
          </a:p>
          <a:p>
            <a:pPr marL="0" indent="0">
              <a:buNone/>
            </a:pPr>
            <a:r>
              <a:rPr lang="ru-RU" sz="14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 из космоса </a:t>
            </a:r>
            <a:endParaRPr lang="ru-RU" sz="14400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4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глядит …</a:t>
            </a:r>
          </a:p>
          <a:p>
            <a:pPr marL="0" indent="0" algn="ctr">
              <a:buNone/>
            </a:pPr>
            <a:r>
              <a:rPr lang="ru-RU" sz="3600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</a:t>
            </a:r>
            <a:endParaRPr lang="ru-RU" sz="36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6148" name="Picture 4" descr="http://www.fonstola.ru/pic/201604/1024x600/fonstola.ru-230220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91" b="100000" l="279" r="100000"/>
                    </a14:imgEffect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99992" y="3933056"/>
            <a:ext cx="4453493" cy="27006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5085184"/>
            <a:ext cx="3816424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9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космонавт</a:t>
            </a:r>
            <a:endParaRPr lang="ru-RU" sz="39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26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204864"/>
            <a:ext cx="8013576" cy="358985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4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 </a:t>
            </a:r>
            <a:r>
              <a:rPr lang="ru-RU" sz="4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пера, ни </a:t>
            </a:r>
            <a:r>
              <a:rPr lang="ru-RU" sz="4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крыла,</a:t>
            </a:r>
          </a:p>
          <a:p>
            <a:pPr marL="0" indent="0">
              <a:buNone/>
            </a:pPr>
            <a:r>
              <a:rPr lang="ru-RU" sz="4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4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быстрее орла,</a:t>
            </a:r>
            <a:br>
              <a:rPr lang="ru-RU" sz="4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Только выпустит хвост -</a:t>
            </a:r>
            <a:br>
              <a:rPr lang="ru-RU" sz="4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Понесется до </a:t>
            </a:r>
            <a:r>
              <a:rPr lang="ru-RU" sz="4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звезд …</a:t>
            </a:r>
            <a:r>
              <a:rPr lang="ru-RU" sz="4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</a:t>
            </a:r>
            <a:endParaRPr lang="ru-RU" dirty="0"/>
          </a:p>
        </p:txBody>
      </p:sp>
      <p:pic>
        <p:nvPicPr>
          <p:cNvPr id="7170" name="Picture 2" descr="http://media-cdn.tripadvisor.com/media/photo-s/03/97/cd/38/caption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13656" y="2215105"/>
            <a:ext cx="1562800" cy="44660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5013176"/>
            <a:ext cx="4320480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9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Ракета</a:t>
            </a:r>
          </a:p>
        </p:txBody>
      </p:sp>
    </p:spTree>
    <p:extLst>
      <p:ext uri="{BB962C8B-B14F-4D97-AF65-F5344CB8AC3E}">
        <p14:creationId xmlns:p14="http://schemas.microsoft.com/office/powerpoint/2010/main" val="1143088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go2.imgsmail.ru/imgpreview?key=3075b5ab62440b9b&amp;mb=imgdb_preview_1777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856984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781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4160" y="2780928"/>
            <a:ext cx="24174261" cy="4077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989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leonov.kmr.muzkult.ru/media/2018/08/06/1228220035/image_image_8119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4536504" cy="60486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788024" y="2594000"/>
            <a:ext cx="410445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Алексей Архипович </a:t>
            </a: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Леонов</a:t>
            </a:r>
          </a:p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(30 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мая 1934 г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– </a:t>
            </a:r>
          </a:p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11 октября 2019 г.)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/>
              <a:t>  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new-original-style.com.ua/pages/article2/space/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5693667" cy="40770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s://i10.fotocdn.net/s21/93/public_pin_m/446/253504649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3888" y="3068960"/>
            <a:ext cx="5478568" cy="36523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6512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241673"/>
            <a:ext cx="7772400" cy="150018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img-fotki.yandex.ru/get/6620/135463757.2c/0_9f05a_2038bad6_XXL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4102" y="116632"/>
            <a:ext cx="8928992" cy="66529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4957" y="5373216"/>
            <a:ext cx="88340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Кемеровская область, </a:t>
            </a:r>
            <a:r>
              <a:rPr lang="ru-RU" sz="3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Тисульский</a:t>
            </a: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район </a:t>
            </a:r>
          </a:p>
          <a:p>
            <a:pPr algn="ctr"/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ело  Листвянка 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32720"/>
            <a:ext cx="4038600" cy="45259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32720"/>
            <a:ext cx="4038600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Picture 2" descr="https://img-fotki.yandex.ru/get/6423/135463757.2c/0_9f05c_e98d9dc8_XX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50"/>
          <a:stretch/>
        </p:blipFill>
        <p:spPr bwMode="auto">
          <a:xfrm>
            <a:off x="143508" y="188640"/>
            <a:ext cx="8784976" cy="64616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03815" y="260648"/>
            <a:ext cx="58643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улица </a:t>
            </a:r>
            <a:r>
              <a:rPr lang="ru-RU" sz="36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Космическая, дом 30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98358"/>
            <a:ext cx="4040188" cy="6397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798358"/>
            <a:ext cx="4041775" cy="63976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Рисунок 6" descr="https://ic.pics.livejournal.com/eugzolotuhin/24750704/2777115/2777115_original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9592" y="0"/>
            <a:ext cx="8895592" cy="6741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51" b="100000" l="955" r="9840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232893" y="3287801"/>
            <a:ext cx="2376264" cy="356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79712" y="6093296"/>
            <a:ext cx="6552728" cy="6052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Кузбасский космический парк</a:t>
            </a:r>
            <a:endParaRPr lang="ru-RU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3" y="1052736"/>
            <a:ext cx="3672408" cy="24482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Чье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имя носит парк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Какое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получил парк в народе?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23728" y="5301208"/>
            <a:ext cx="6408712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Парк им. А. А. Леонова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ttp://kemles.ru/images/lenta/192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575" y="155186"/>
            <a:ext cx="8880921" cy="6580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09563" y="620688"/>
            <a:ext cx="3614365" cy="2736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общая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парка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97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гектаров?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Какую форму образуют аллеи?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03648" y="5373216"/>
            <a:ext cx="6696744" cy="7529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Столько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оборотов вокруг Земли сделал космический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корабль «Союз-19»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915816" y="6126163"/>
            <a:ext cx="3456384" cy="5431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буквы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«Л»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731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Ð»ÐµÐºÑÐµÐ¹ ÐÐµÐ¾Ð½Ð¾Ð² Ð¿ÑÐ¸ÐµÑÐ°Ð» Ðº ÑÐµÐ±Ðµ Ð½Ð° Ð Ð¾Ð´Ð¸Ð½Ñ  Ð² ÐÐ¸ÑÑÐ²ÑÐ½ÐºÑ Ð¸ Ð¿Ð¾ÑÐ°Ð´Ð¸Ð» Ð² Ð¿Ð°ÑÐºÐµ Ð¸Ð¼ÐµÐ½Ð½Ð¾Ðµ Ð´ÐµÑÐµÐ²Ð¾. Ð¤Ð¾ÑÐ¾: Ð°ÑÑÐ¸Ð² Ð´ÐµÐ¿Ð°ÑÑÐ°Ð¼ÐµÐ½ÑÐ° Ð»ÐµÑÐ½Ð¾Ð³Ð¾ ÐºÐ¾Ð¼Ð¿Ð»ÐµÐºÑÐ° ÐÐµÐ¼ÐµÑÐ¾Ð²ÑÐºÐ¾Ð¹ Ð¾Ð±Ð»Ð°ÑÑÐ¸ 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0"/>
            <a:ext cx="7704856" cy="68579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9592" y="6093296"/>
            <a:ext cx="7344816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 А. Леонов посадил именное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дерево</a:t>
            </a:r>
          </a:p>
        </p:txBody>
      </p:sp>
    </p:spTree>
    <p:extLst>
      <p:ext uri="{BB962C8B-B14F-4D97-AF65-F5344CB8AC3E}">
        <p14:creationId xmlns:p14="http://schemas.microsoft.com/office/powerpoint/2010/main" val="3007438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Алексей Леонов рисует картины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496944" cy="6192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30596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8680"/>
            <a:ext cx="7272808" cy="5328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251520" y="5877272"/>
            <a:ext cx="7272808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 имя носит международный аэропорт в г. Кемерово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304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11600"/>
            <a:ext cx="3008313" cy="116205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http://leonov.kmr.muzkult.ru/media/2018/08/06/1228220036/image_image_8119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24" y="188640"/>
            <a:ext cx="4380485" cy="40324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520" y="5157192"/>
            <a:ext cx="86409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Август 2006 г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церемонии присвоения ДХШ почетного звания имени А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А. 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Леонова</a:t>
            </a:r>
            <a:endParaRPr lang="ru-RU" sz="28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http://leonov.kmr.muzkult.ru/media/2018/08/06/1228220039/image_image_8119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323303"/>
            <a:ext cx="4447935" cy="33359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8723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" name="Picture 2" descr="http://leonov.kmr.muzkult.ru/media/2018/08/06/1228220159/image_image_193669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645" y="188640"/>
            <a:ext cx="8926421" cy="64087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leonov.kmr.muzkult.ru/media/2018/08/06/1228220047/image_image_8119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32" y="188640"/>
            <a:ext cx="8544947" cy="64087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5445223"/>
            <a:ext cx="89289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Август 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2009 г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А. А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Леонова 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проводит мастер–класс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«Космос 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глазами художника» 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учащихся 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школы</a:t>
            </a:r>
          </a:p>
        </p:txBody>
      </p:sp>
    </p:spTree>
    <p:extLst>
      <p:ext uri="{BB962C8B-B14F-4D97-AF65-F5344CB8AC3E}">
        <p14:creationId xmlns:p14="http://schemas.microsoft.com/office/powerpoint/2010/main" val="346439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ПРАКТИЧЕСКОЕ  ЗАДАНИЕ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268760"/>
            <a:ext cx="828092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Первая команда астрономов –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создают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на листе ватмана безвоздушное пространство с различными космическими телами 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явлениями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Вторая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команда космонавтов –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изображают 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выход человека в открытый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космос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Третья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команда конструкторов –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создают  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различные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космические корабли и другие 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летательные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объекты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487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Изображение космических тел и явлений</a:t>
            </a:r>
            <a:endParaRPr lang="ru-RU" sz="28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www.web-paint.ru/wp-content/uploads/2018/04/space-doodles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8352928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0185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ÑÐ½Ð¾Ð²Ð° ÑÐ¸ÑÑÐ½ÐºÐ° ÐºÐ¾ÑÐ¼Ð¾Ð½Ð°Ð²ÑÐ°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6977" y="405770"/>
            <a:ext cx="1849033" cy="264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96977" y="2964648"/>
            <a:ext cx="17654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Этап 1. Основа </a:t>
            </a:r>
            <a:endParaRPr lang="ru-RU" dirty="0" smtClean="0"/>
          </a:p>
          <a:p>
            <a:r>
              <a:rPr lang="ru-RU" dirty="0" smtClean="0"/>
              <a:t>изображения</a:t>
            </a:r>
            <a:endParaRPr lang="ru-RU" dirty="0"/>
          </a:p>
        </p:txBody>
      </p:sp>
      <p:pic>
        <p:nvPicPr>
          <p:cNvPr id="1028" name="Picture 4" descr="ÐÐ°ÑÐ°Ð»Ð¾ ÑÐ¸ÑÐ¾Ð²Ð°Ð½Ð¸Ñ ÑÐºÐ°ÑÐ°Ð½Ð´ÑÐ°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49800" y="328531"/>
            <a:ext cx="1875448" cy="264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481100" y="2964648"/>
            <a:ext cx="23150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Этап 2. Рисуем шлем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300406" y="2964647"/>
            <a:ext cx="24931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Этап 3. Верхняя часть </a:t>
            </a:r>
            <a:endParaRPr lang="ru-RU" dirty="0" smtClean="0"/>
          </a:p>
          <a:p>
            <a:r>
              <a:rPr lang="ru-RU" dirty="0" smtClean="0"/>
              <a:t>скафандра</a:t>
            </a:r>
            <a:endParaRPr lang="ru-RU" dirty="0"/>
          </a:p>
        </p:txBody>
      </p:sp>
      <p:pic>
        <p:nvPicPr>
          <p:cNvPr id="1032" name="Picture 8" descr="ÐÑÐ¾ÑÐ¸ÑÐ¾Ð²ÐºÐ° Ð¿ÐµÑÑÐ°ÑÐ¾Ðº Ð¸ ÑÑÐ°Ð½Ð¾Ð² ÑÐºÐ°ÑÐ°Ð½Ð´ÑÐ°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73571" y="3610979"/>
            <a:ext cx="1846934" cy="2601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119431" y="6027629"/>
            <a:ext cx="33552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Этап 4. Нижняя часть скафандра</a:t>
            </a:r>
          </a:p>
        </p:txBody>
      </p:sp>
      <p:pic>
        <p:nvPicPr>
          <p:cNvPr id="1034" name="Picture 10" descr="ÐÐ¾ÑÐ¾Ð²ÑÐ¹ ÑÐ¸ÑÑÐ½Ð¾Ðº ÐºÐ¾ÑÐ¼Ð¾Ð½Ð°Ð²ÑÐ°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68403" y="3610978"/>
            <a:ext cx="1741078" cy="2452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809189" y="6063201"/>
            <a:ext cx="3275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Этап 5. Убираем лишние линии</a:t>
            </a:r>
          </a:p>
        </p:txBody>
      </p:sp>
      <p:pic>
        <p:nvPicPr>
          <p:cNvPr id="1036" name="Picture 12" descr="http://cdn01.ru/files/users/images/c5/1d/c51d6b65a616a6df10511b3c018ccf24.jpg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13552" y="352764"/>
            <a:ext cx="1816284" cy="2624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051720" y="-96290"/>
            <a:ext cx="47525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Изображение 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космонавта</a:t>
            </a:r>
          </a:p>
        </p:txBody>
      </p:sp>
    </p:spTree>
    <p:extLst>
      <p:ext uri="{BB962C8B-B14F-4D97-AF65-F5344CB8AC3E}">
        <p14:creationId xmlns:p14="http://schemas.microsoft.com/office/powerpoint/2010/main" val="3907101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ÑÐ¸ÑÑÐ½Ð¾Ðº ÑÐ°ÐºÐµÑÑ ÐºÐ°ÑÐ°Ð½Ð´Ð°ÑÐ¾Ð¼ Ð¿Ð¾ ÑÐ°Ð³Ð°Ð¼, Ð²Ð°ÑÐ¸Ð°Ð½Ñ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29856"/>
            <a:ext cx="8208912" cy="5657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7544" y="375047"/>
            <a:ext cx="82089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Изображение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космического  корабля</a:t>
            </a:r>
            <a:endParaRPr lang="ru-RU" sz="2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9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ÑÐ°ÐºÐµÑÐ° Ð½Ð°ÑÐ¸ÑÐ¾Ð²Ð°Ð½Ð° Ð¿Ð¾ÑÑÐ°Ð¿Ð½Ð¾ ÐºÐ°ÑÐ°Ð½Ð´Ð°ÑÐ¾Ð¼ Ð¸ ÑÐ°Ð·ÑÐºÑÐ°ÑÐµÐ½Ð° ÑÐ²ÐµÑÐ½ÑÐ¼Ð¸ ÑÐ»Ð¾Ð¼Ð°ÑÑÐµÑÐ°Ð¼Ð¸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6672"/>
            <a:ext cx="8424936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546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59832" y="2420888"/>
            <a:ext cx="4667874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Сегодня я узнал….</a:t>
            </a:r>
          </a:p>
          <a:p>
            <a:r>
              <a:rPr lang="ru-RU" sz="2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 почувствовал….</a:t>
            </a:r>
          </a:p>
          <a:p>
            <a:r>
              <a:rPr lang="ru-RU" sz="2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 понял, что …</a:t>
            </a:r>
          </a:p>
          <a:p>
            <a:r>
              <a:rPr lang="ru-RU" sz="2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 научился….</a:t>
            </a:r>
          </a:p>
          <a:p>
            <a:r>
              <a:rPr lang="ru-RU" sz="2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Было интересно….</a:t>
            </a:r>
          </a:p>
          <a:p>
            <a:r>
              <a:rPr lang="ru-RU" sz="2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Меня удивило…</a:t>
            </a:r>
          </a:p>
          <a:p>
            <a:r>
              <a:rPr lang="ru-RU" sz="2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Урок дал мне для жизни…..</a:t>
            </a:r>
          </a:p>
          <a:p>
            <a:r>
              <a:rPr lang="ru-RU" sz="2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Мне захотелось…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59832" y="692696"/>
            <a:ext cx="48245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Используя первую фразу, закончите предложение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10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Творческое задание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75656" y="1844824"/>
            <a:ext cx="67687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Чтение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литературных произведений 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Космосе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Продумать композицию своего видения 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космической 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реальности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41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939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732</TotalTime>
  <Words>342</Words>
  <Application>Microsoft Office PowerPoint</Application>
  <PresentationFormat>Экран (4:3)</PresentationFormat>
  <Paragraphs>82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2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ПРАКТИЧЕСКОЕ  ЗАДАНИЕ</vt:lpstr>
      <vt:lpstr>Изображение космических тел и явлений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Творческое задание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DAY</dc:creator>
  <cp:lastModifiedBy>k201</cp:lastModifiedBy>
  <cp:revision>61</cp:revision>
  <dcterms:created xsi:type="dcterms:W3CDTF">2017-03-28T16:34:04Z</dcterms:created>
  <dcterms:modified xsi:type="dcterms:W3CDTF">2020-08-25T01:59:14Z</dcterms:modified>
</cp:coreProperties>
</file>