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83" r:id="rId2"/>
    <p:sldId id="256" r:id="rId3"/>
    <p:sldId id="280" r:id="rId4"/>
    <p:sldId id="281" r:id="rId5"/>
    <p:sldId id="273" r:id="rId6"/>
    <p:sldId id="274" r:id="rId7"/>
    <p:sldId id="278" r:id="rId8"/>
    <p:sldId id="279" r:id="rId9"/>
    <p:sldId id="275" r:id="rId10"/>
    <p:sldId id="285" r:id="rId11"/>
    <p:sldId id="276" r:id="rId12"/>
    <p:sldId id="282" r:id="rId13"/>
    <p:sldId id="277" r:id="rId14"/>
    <p:sldId id="284" r:id="rId15"/>
    <p:sldId id="272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00"/>
    <a:srgbClr val="00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6" autoAdjust="0"/>
    <p:restoredTop sz="94660"/>
  </p:normalViewPr>
  <p:slideViewPr>
    <p:cSldViewPr snapToGrid="0">
      <p:cViewPr varScale="1">
        <p:scale>
          <a:sx n="71" d="100"/>
          <a:sy n="71" d="100"/>
        </p:scale>
        <p:origin x="109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627F9-CBB4-4F62-A625-96915B764AAA}" type="datetimeFigureOut">
              <a:rPr lang="ru-RU" smtClean="0"/>
              <a:t>24.04.2017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EFFD05-C4EA-435B-BAF0-61F2F10049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93467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627F9-CBB4-4F62-A625-96915B764AAA}" type="datetimeFigureOut">
              <a:rPr lang="ru-RU" smtClean="0"/>
              <a:t>24.04.2017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EFFD05-C4EA-435B-BAF0-61F2F10049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362375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627F9-CBB4-4F62-A625-96915B764AAA}" type="datetimeFigureOut">
              <a:rPr lang="ru-RU" smtClean="0"/>
              <a:t>24.04.2017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EFFD05-C4EA-435B-BAF0-61F2F10049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484099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627F9-CBB4-4F62-A625-96915B764AAA}" type="datetimeFigureOut">
              <a:rPr lang="ru-RU" smtClean="0"/>
              <a:t>24.04.2017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EFFD05-C4EA-435B-BAF0-61F2F10049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164736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627F9-CBB4-4F62-A625-96915B764AAA}" type="datetimeFigureOut">
              <a:rPr lang="ru-RU" smtClean="0"/>
              <a:t>24.04.2017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EFFD05-C4EA-435B-BAF0-61F2F10049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33662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627F9-CBB4-4F62-A625-96915B764AAA}" type="datetimeFigureOut">
              <a:rPr lang="ru-RU" smtClean="0"/>
              <a:t>24.04.2017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EFFD05-C4EA-435B-BAF0-61F2F10049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201116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627F9-CBB4-4F62-A625-96915B764AAA}" type="datetimeFigureOut">
              <a:rPr lang="ru-RU" smtClean="0"/>
              <a:t>24.04.2017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EFFD05-C4EA-435B-BAF0-61F2F10049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142881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627F9-CBB4-4F62-A625-96915B764AAA}" type="datetimeFigureOut">
              <a:rPr lang="ru-RU" smtClean="0"/>
              <a:t>24.04.2017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EFFD05-C4EA-435B-BAF0-61F2F10049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558893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627F9-CBB4-4F62-A625-96915B764AAA}" type="datetimeFigureOut">
              <a:rPr lang="ru-RU" smtClean="0"/>
              <a:t>24.04.2017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EFFD05-C4EA-435B-BAF0-61F2F10049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358717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4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jpe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69540" y="57148"/>
            <a:ext cx="2074460" cy="1768477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965763"/>
            <a:ext cx="1364776" cy="1892237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B627F9-CBB4-4F62-A625-96915B764AAA}" type="datetimeFigureOut">
              <a:rPr lang="ru-RU" smtClean="0"/>
              <a:t>24.04.2017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EFFD05-C4EA-435B-BAF0-61F2F10049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13513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6" r:id="rId5"/>
    <p:sldLayoutId id="2147483667" r:id="rId6"/>
    <p:sldLayoutId id="2147483668" r:id="rId7"/>
    <p:sldLayoutId id="2147483669" r:id="rId8"/>
    <p:sldLayoutId id="2147483670" r:id="rId9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alfaday.net/clipart/png-psd-on-transparent-background/307931-karandashi-i-kisti-palitry-molberty-klipart-v-formate-png-na-prozrachnom-fone.html" TargetMode="External"/><Relationship Id="rId2" Type="http://schemas.openxmlformats.org/officeDocument/2006/relationships/hyperlink" Target="http://pixelbrush.ru/uploads/posts/2010-01/1264271062_ropqzrnivwte6sw.jpeg" TargetMode="Externa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03412" y="1351428"/>
            <a:ext cx="6548719" cy="2931459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9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Цветоведение</a:t>
            </a:r>
            <a:br>
              <a:rPr lang="ru-RU" sz="49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700" b="1" i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тест-тренажер</a:t>
            </a:r>
            <a:r>
              <a:rPr lang="ru-RU" sz="2700" b="1" i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700" b="1" i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7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7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-470645" y="3657599"/>
            <a:ext cx="7422776" cy="1250577"/>
          </a:xfrm>
        </p:spPr>
        <p:txBody>
          <a:bodyPr>
            <a:no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</a:pP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Составила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r">
              <a:lnSpc>
                <a:spcPct val="100000"/>
              </a:lnSpc>
              <a:spcBef>
                <a:spcPts val="0"/>
              </a:spcBef>
            </a:pP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Прохоренко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Татьяна Анатольевна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 </a:t>
            </a:r>
          </a:p>
          <a:p>
            <a:pPr algn="r">
              <a:lnSpc>
                <a:spcPct val="100000"/>
              </a:lnSpc>
              <a:spcBef>
                <a:spcPts val="0"/>
              </a:spcBef>
            </a:pP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учитель изобразительного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искусства, </a:t>
            </a:r>
            <a:endParaRPr lang="ru-RU" sz="2000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>
              <a:lnSpc>
                <a:spcPct val="100000"/>
              </a:lnSpc>
              <a:spcBef>
                <a:spcPts val="0"/>
              </a:spcBef>
            </a:pP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МБОУ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«Раздольнинская ООШ», Гурьевский район</a:t>
            </a:r>
            <a:b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356590214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51372" y="3507919"/>
            <a:ext cx="6504878" cy="1655762"/>
          </a:xfrm>
        </p:spPr>
        <p:txBody>
          <a:bodyPr>
            <a:normAutofit/>
          </a:bodyPr>
          <a:lstStyle/>
          <a:p>
            <a:pPr algn="l"/>
            <a:r>
              <a:rPr lang="ru-RU" sz="3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</a:t>
            </a:r>
            <a:endParaRPr lang="ru-RU" sz="36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Заголовок 6"/>
          <p:cNvSpPr>
            <a:spLocks noGrp="1"/>
          </p:cNvSpPr>
          <p:nvPr>
            <p:ph type="ctrTitle"/>
          </p:nvPr>
        </p:nvSpPr>
        <p:spPr>
          <a:xfrm>
            <a:off x="820269" y="874060"/>
            <a:ext cx="5620872" cy="1775011"/>
          </a:xfrm>
        </p:spPr>
        <p:txBody>
          <a:bodyPr>
            <a:normAutofit/>
          </a:bodyPr>
          <a:lstStyle/>
          <a:p>
            <a:r>
              <a:rPr lang="ru-RU" b="1" cap="all" dirty="0" smtClean="0">
                <a:ln w="0"/>
                <a:solidFill>
                  <a:srgbClr val="002060"/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</a:rPr>
              <a:t> </a:t>
            </a:r>
            <a:endParaRPr lang="ru-RU" sz="36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9519" y="1617249"/>
            <a:ext cx="4128246" cy="38640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Прямоугольник 3"/>
          <p:cNvSpPr/>
          <p:nvPr/>
        </p:nvSpPr>
        <p:spPr>
          <a:xfrm>
            <a:off x="591671" y="1017084"/>
            <a:ext cx="584947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Тест – тренажёр</a:t>
            </a:r>
            <a:br>
              <a:rPr lang="ru-RU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316198704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84092" y="3308256"/>
            <a:ext cx="5580532" cy="2057119"/>
          </a:xfrm>
        </p:spPr>
        <p:txBody>
          <a:bodyPr>
            <a:noAutofit/>
          </a:bodyPr>
          <a:lstStyle/>
          <a:p>
            <a:r>
              <a:rPr lang="ru-RU" sz="36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</a:t>
            </a:r>
            <a:r>
              <a:rPr lang="ru-RU" sz="3600" b="1" i="1" dirty="0" smtClean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а)цветоводство  </a:t>
            </a:r>
          </a:p>
          <a:p>
            <a:r>
              <a:rPr lang="ru-RU" sz="3600" b="1" i="1" dirty="0" smtClean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б)цветомузыка</a:t>
            </a:r>
          </a:p>
          <a:p>
            <a:r>
              <a:rPr lang="ru-RU" sz="3600" b="1" i="1" dirty="0" smtClean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в)</a:t>
            </a:r>
            <a:r>
              <a:rPr lang="ru-RU" sz="3600" b="1" i="1" dirty="0" err="1" smtClean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цветоведение</a:t>
            </a:r>
            <a:r>
              <a:rPr lang="ru-RU" sz="3600" i="1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600" i="1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600" i="1" dirty="0">
              <a:solidFill>
                <a:srgbClr val="0066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Заголовок 6"/>
          <p:cNvSpPr>
            <a:spLocks noGrp="1"/>
          </p:cNvSpPr>
          <p:nvPr>
            <p:ph type="ctrTitle"/>
          </p:nvPr>
        </p:nvSpPr>
        <p:spPr>
          <a:xfrm>
            <a:off x="484092" y="1775013"/>
            <a:ext cx="6373906" cy="1653988"/>
          </a:xfrm>
        </p:spPr>
        <p:txBody>
          <a:bodyPr>
            <a:noAutofit/>
          </a:bodyPr>
          <a:lstStyle/>
          <a:p>
            <a:r>
              <a:rPr lang="ru-RU" sz="3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называется </a:t>
            </a:r>
            <a:r>
              <a:rPr lang="ru-RU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наука, которая рассказывает о цвете</a:t>
            </a:r>
            <a:r>
              <a:rPr lang="ru-RU" sz="3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br>
              <a:rPr lang="ru-RU" sz="3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6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4092" y="771806"/>
            <a:ext cx="4066384" cy="640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537017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24336" y="3942753"/>
            <a:ext cx="7561510" cy="1655762"/>
          </a:xfrm>
        </p:spPr>
        <p:txBody>
          <a:bodyPr>
            <a:normAutofit/>
          </a:bodyPr>
          <a:lstStyle/>
          <a:p>
            <a:r>
              <a:rPr lang="ru-RU" sz="3200" b="1" i="1" dirty="0" smtClean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Красный, оранжевый, желтый, зеленый, голубой, синий, фиолетовый</a:t>
            </a:r>
            <a:endParaRPr lang="ru-RU" sz="3200" b="1" i="1" dirty="0">
              <a:solidFill>
                <a:srgbClr val="0066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Заголовок 6"/>
          <p:cNvSpPr>
            <a:spLocks noGrp="1"/>
          </p:cNvSpPr>
          <p:nvPr>
            <p:ph type="ctrTitle"/>
          </p:nvPr>
        </p:nvSpPr>
        <p:spPr>
          <a:xfrm>
            <a:off x="466383" y="1410258"/>
            <a:ext cx="6615953" cy="1680188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каком порядке располагаются</a:t>
            </a:r>
            <a:br>
              <a:rPr lang="ru-RU" sz="3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цвета в цветовом круге? </a:t>
            </a:r>
            <a:endParaRPr lang="ru-RU" sz="32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286000" y="3090446"/>
            <a:ext cx="4572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sz="24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710179" y="905208"/>
            <a:ext cx="4572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ru-RU" sz="24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Ответь на вопрос</a:t>
            </a:r>
            <a:br>
              <a:rPr lang="ru-RU" sz="24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4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746476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42047" y="1714033"/>
            <a:ext cx="6844553" cy="3368955"/>
          </a:xfrm>
        </p:spPr>
        <p:txBody>
          <a:bodyPr>
            <a:normAutofit fontScale="70000" lnSpcReduction="20000"/>
          </a:bodyPr>
          <a:lstStyle/>
          <a:p>
            <a:r>
              <a:rPr lang="ru-RU" altLang="ru-RU" sz="51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 перечисленных цветов выбери 3 основных цвета</a:t>
            </a:r>
          </a:p>
          <a:p>
            <a:endParaRPr lang="ru-RU" altLang="ru-RU" sz="43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altLang="ru-RU" sz="5100" b="1" i="1" dirty="0" smtClean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а) красный</a:t>
            </a:r>
            <a:r>
              <a:rPr lang="ru-RU" altLang="ru-RU" sz="5100" b="1" i="1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синий, </a:t>
            </a:r>
            <a:r>
              <a:rPr lang="ru-RU" altLang="ru-RU" sz="5100" b="1" i="1" dirty="0" smtClean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зелёный</a:t>
            </a:r>
          </a:p>
          <a:p>
            <a:r>
              <a:rPr lang="ru-RU" altLang="ru-RU" sz="5100" b="1" i="1" dirty="0" smtClean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б)</a:t>
            </a:r>
            <a:r>
              <a:rPr lang="ru-RU" altLang="ru-RU" sz="5100" b="1" i="1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жёлтый, зелёный, </a:t>
            </a:r>
            <a:r>
              <a:rPr lang="ru-RU" altLang="ru-RU" sz="5100" b="1" i="1" dirty="0" smtClean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красный</a:t>
            </a:r>
          </a:p>
          <a:p>
            <a:r>
              <a:rPr lang="ru-RU" altLang="ru-RU" sz="5100" b="1" i="1" dirty="0" smtClean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в) красный, жёлтый, синий</a:t>
            </a:r>
            <a:endParaRPr lang="ru-RU" altLang="ru-RU" sz="5100" b="1" dirty="0">
              <a:solidFill>
                <a:srgbClr val="0066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altLang="ru-RU" sz="39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Заголовок 6"/>
          <p:cNvSpPr>
            <a:spLocks noGrp="1"/>
          </p:cNvSpPr>
          <p:nvPr>
            <p:ph type="ctrTitle"/>
          </p:nvPr>
        </p:nvSpPr>
        <p:spPr>
          <a:xfrm>
            <a:off x="49524" y="799634"/>
            <a:ext cx="7037076" cy="1674625"/>
          </a:xfrm>
        </p:spPr>
        <p:txBody>
          <a:bodyPr/>
          <a:lstStyle/>
          <a:p>
            <a:r>
              <a:rPr lang="ru-RU" b="1" cap="all" dirty="0">
                <a:ln w="0"/>
                <a:solidFill>
                  <a:srgbClr val="FF0000"/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</a:rPr>
              <a:t> 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1067" y="799634"/>
            <a:ext cx="4066384" cy="640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257188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65246" y="1509340"/>
            <a:ext cx="6071729" cy="3264366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Если красная краска с синей подружится, какая новая краска получится?</a:t>
            </a:r>
          </a:p>
          <a:p>
            <a:endParaRPr lang="ru-RU" sz="36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600" b="1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</a:t>
            </a:r>
            <a:r>
              <a:rPr lang="ru-RU" sz="3600" b="1" i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иолетовая</a:t>
            </a:r>
            <a:endParaRPr lang="ru-RU" sz="3600" b="1" i="1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Заголовок 6"/>
          <p:cNvSpPr>
            <a:spLocks noGrp="1"/>
          </p:cNvSpPr>
          <p:nvPr>
            <p:ph type="ctrTitle"/>
          </p:nvPr>
        </p:nvSpPr>
        <p:spPr>
          <a:xfrm>
            <a:off x="470647" y="1509339"/>
            <a:ext cx="6454588" cy="3990507"/>
          </a:xfrm>
        </p:spPr>
        <p:txBody>
          <a:bodyPr>
            <a:normAutofit/>
          </a:bodyPr>
          <a:lstStyle/>
          <a:p>
            <a:r>
              <a:rPr lang="ru-RU" altLang="ru-RU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altLang="ru-RU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647" y="783199"/>
            <a:ext cx="2615411" cy="640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844987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82388" y="1509340"/>
            <a:ext cx="6642847" cy="3264366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Если красная краска с желтой подружится, какая новая краска получится?</a:t>
            </a:r>
          </a:p>
          <a:p>
            <a:endParaRPr lang="ru-RU" sz="36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600" b="1" i="1" dirty="0" smtClean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i="1" dirty="0">
                <a:solidFill>
                  <a:srgbClr val="FF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3600" b="1" i="1" dirty="0" smtClean="0">
                <a:solidFill>
                  <a:srgbClr val="FF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ранжевая</a:t>
            </a:r>
            <a:endParaRPr lang="ru-RU" sz="3600" b="1" i="1" dirty="0">
              <a:solidFill>
                <a:srgbClr val="FF66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Заголовок 6"/>
          <p:cNvSpPr>
            <a:spLocks noGrp="1"/>
          </p:cNvSpPr>
          <p:nvPr>
            <p:ph type="ctrTitle"/>
          </p:nvPr>
        </p:nvSpPr>
        <p:spPr>
          <a:xfrm>
            <a:off x="470647" y="1509339"/>
            <a:ext cx="6454588" cy="3990507"/>
          </a:xfrm>
        </p:spPr>
        <p:txBody>
          <a:bodyPr>
            <a:normAutofit/>
          </a:bodyPr>
          <a:lstStyle/>
          <a:p>
            <a:r>
              <a:rPr lang="ru-RU" altLang="ru-RU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647" y="829471"/>
            <a:ext cx="2615411" cy="640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909273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65246" y="1509340"/>
            <a:ext cx="6071729" cy="3264366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Если желтая краска с синей подружится, какая новая краска получится?</a:t>
            </a:r>
          </a:p>
          <a:p>
            <a:endParaRPr lang="ru-RU" sz="3600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6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i="1" dirty="0" smtClean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Зеленая</a:t>
            </a:r>
            <a:endParaRPr lang="ru-RU" sz="3600" b="1" i="1" dirty="0">
              <a:solidFill>
                <a:srgbClr val="0066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Заголовок 6"/>
          <p:cNvSpPr>
            <a:spLocks noGrp="1"/>
          </p:cNvSpPr>
          <p:nvPr>
            <p:ph type="ctrTitle"/>
          </p:nvPr>
        </p:nvSpPr>
        <p:spPr>
          <a:xfrm>
            <a:off x="470647" y="1509339"/>
            <a:ext cx="6454588" cy="3990507"/>
          </a:xfrm>
        </p:spPr>
        <p:txBody>
          <a:bodyPr>
            <a:normAutofit/>
          </a:bodyPr>
          <a:lstStyle/>
          <a:p>
            <a:r>
              <a:rPr lang="ru-RU" altLang="ru-RU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647" y="783199"/>
            <a:ext cx="2615411" cy="640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437544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78224" y="3709624"/>
            <a:ext cx="6504878" cy="1655762"/>
          </a:xfrm>
        </p:spPr>
        <p:txBody>
          <a:bodyPr>
            <a:normAutofit/>
          </a:bodyPr>
          <a:lstStyle/>
          <a:p>
            <a:r>
              <a:rPr lang="ru-RU" sz="3600" b="1" i="1" dirty="0" smtClean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Контрастными</a:t>
            </a:r>
            <a:endParaRPr lang="ru-RU" sz="3600" b="1" i="1" dirty="0">
              <a:solidFill>
                <a:srgbClr val="0066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Заголовок 6"/>
          <p:cNvSpPr>
            <a:spLocks noGrp="1"/>
          </p:cNvSpPr>
          <p:nvPr>
            <p:ph type="ctrTitle"/>
          </p:nvPr>
        </p:nvSpPr>
        <p:spPr>
          <a:xfrm>
            <a:off x="147918" y="1290917"/>
            <a:ext cx="6817659" cy="1538266"/>
          </a:xfrm>
        </p:spPr>
        <p:txBody>
          <a:bodyPr>
            <a:normAutofit fontScale="90000"/>
          </a:bodyPr>
          <a:lstStyle/>
          <a:p>
            <a:r>
              <a:rPr lang="ru-RU" sz="3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называются цвета, расположенные в цветовом круге </a:t>
            </a:r>
            <a:br>
              <a:rPr lang="ru-RU" sz="3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друг против друга?</a:t>
            </a:r>
            <a:endParaRPr lang="ru-RU" sz="36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578224" y="706864"/>
            <a:ext cx="4572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ru-RU" sz="24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Ответь на вопрос</a:t>
            </a:r>
            <a:br>
              <a:rPr lang="ru-RU" sz="24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4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088961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39361" y="3292766"/>
            <a:ext cx="7304438" cy="1655762"/>
          </a:xfrm>
        </p:spPr>
        <p:txBody>
          <a:bodyPr>
            <a:normAutofit lnSpcReduction="10000"/>
          </a:bodyPr>
          <a:lstStyle/>
          <a:p>
            <a:r>
              <a:rPr lang="ru-RU" sz="3200" b="1" i="1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3200" b="1" i="1" dirty="0" smtClean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желтый, красный, синий</a:t>
            </a:r>
          </a:p>
          <a:p>
            <a:r>
              <a:rPr lang="ru-RU" sz="3200" b="1" i="1" dirty="0" smtClean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б) синий, оранжевый, фиолетовый</a:t>
            </a:r>
          </a:p>
          <a:p>
            <a:r>
              <a:rPr lang="ru-RU" sz="3200" b="1" i="1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3200" b="1" i="1" dirty="0" smtClean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оранжевый, зеленый, фиолетовый</a:t>
            </a:r>
            <a:endParaRPr lang="ru-RU" sz="3200" b="1" i="1" dirty="0">
              <a:solidFill>
                <a:srgbClr val="0066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Заголовок 6"/>
          <p:cNvSpPr>
            <a:spLocks noGrp="1"/>
          </p:cNvSpPr>
          <p:nvPr>
            <p:ph type="ctrTitle"/>
          </p:nvPr>
        </p:nvSpPr>
        <p:spPr>
          <a:xfrm>
            <a:off x="239361" y="1729374"/>
            <a:ext cx="6427694" cy="1089212"/>
          </a:xfrm>
        </p:spPr>
        <p:txBody>
          <a:bodyPr>
            <a:noAutofit/>
          </a:bodyPr>
          <a:lstStyle/>
          <a:p>
            <a:r>
              <a:rPr lang="ru-RU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 составным цветам относятся:</a:t>
            </a:r>
            <a:br>
              <a:rPr lang="ru-RU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2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361" y="852149"/>
            <a:ext cx="4066384" cy="640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958241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27621" y="3010377"/>
            <a:ext cx="6504878" cy="1655762"/>
          </a:xfrm>
        </p:spPr>
        <p:txBody>
          <a:bodyPr>
            <a:normAutofit/>
          </a:bodyPr>
          <a:lstStyle/>
          <a:p>
            <a:r>
              <a:rPr lang="ru-RU" sz="3200" b="1" i="1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3200" b="1" i="1" dirty="0" smtClean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желтый, красный, оранжевый</a:t>
            </a:r>
          </a:p>
          <a:p>
            <a:r>
              <a:rPr lang="ru-RU" sz="3200" b="1" i="1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ru-RU" sz="3200" b="1" i="1" dirty="0" smtClean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синий, голубой, фиолетовый</a:t>
            </a:r>
            <a:endParaRPr lang="ru-RU" sz="3200" b="1" i="1" dirty="0">
              <a:solidFill>
                <a:srgbClr val="0066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Заголовок 6"/>
          <p:cNvSpPr>
            <a:spLocks noGrp="1"/>
          </p:cNvSpPr>
          <p:nvPr>
            <p:ph type="ctrTitle"/>
          </p:nvPr>
        </p:nvSpPr>
        <p:spPr>
          <a:xfrm>
            <a:off x="303911" y="1591371"/>
            <a:ext cx="6427694" cy="657344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 теплым цветам относятся?</a:t>
            </a:r>
            <a:endParaRPr lang="ru-RU" sz="32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361" y="615060"/>
            <a:ext cx="4066384" cy="640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884557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27621" y="3010377"/>
            <a:ext cx="6504878" cy="1655762"/>
          </a:xfrm>
        </p:spPr>
        <p:txBody>
          <a:bodyPr>
            <a:normAutofit/>
          </a:bodyPr>
          <a:lstStyle/>
          <a:p>
            <a:r>
              <a:rPr lang="ru-RU" sz="3200" b="1" i="1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3200" b="1" i="1" dirty="0" smtClean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белый, серый, черный</a:t>
            </a:r>
          </a:p>
          <a:p>
            <a:r>
              <a:rPr lang="ru-RU" sz="3200" b="1" i="1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ru-RU" sz="3200" b="1" i="1" dirty="0" smtClean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синий, голубой, фиолетовый</a:t>
            </a:r>
            <a:endParaRPr lang="ru-RU" sz="3200" b="1" i="1" dirty="0">
              <a:solidFill>
                <a:srgbClr val="0066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Заголовок 6"/>
          <p:cNvSpPr>
            <a:spLocks noGrp="1"/>
          </p:cNvSpPr>
          <p:nvPr>
            <p:ph type="ctrTitle"/>
          </p:nvPr>
        </p:nvSpPr>
        <p:spPr>
          <a:xfrm>
            <a:off x="303911" y="1591371"/>
            <a:ext cx="6427694" cy="657344"/>
          </a:xfrm>
        </p:spPr>
        <p:txBody>
          <a:bodyPr>
            <a:normAutofit fontScale="90000"/>
          </a:bodyPr>
          <a:lstStyle/>
          <a:p>
            <a:r>
              <a:rPr lang="ru-RU" sz="3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 холодным цветам относятся?</a:t>
            </a:r>
            <a:endParaRPr lang="ru-RU" sz="36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361" y="615060"/>
            <a:ext cx="4066384" cy="640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494149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05616" y="3077612"/>
            <a:ext cx="6504878" cy="1655762"/>
          </a:xfrm>
        </p:spPr>
        <p:txBody>
          <a:bodyPr>
            <a:noAutofit/>
          </a:bodyPr>
          <a:lstStyle/>
          <a:p>
            <a:r>
              <a:rPr lang="ru-RU" sz="3200" b="1" i="1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3200" b="1" i="1" dirty="0" smtClean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синий, голубой, фиолетовый</a:t>
            </a:r>
          </a:p>
          <a:p>
            <a:r>
              <a:rPr lang="ru-RU" sz="3200" b="1" i="1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ru-RU" sz="3200" b="1" i="1" dirty="0" smtClean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красный, оранжевый, желтый</a:t>
            </a:r>
          </a:p>
          <a:p>
            <a:r>
              <a:rPr lang="ru-RU" sz="3200" b="1" i="1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3200" b="1" i="1" dirty="0" smtClean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черный, серый, белый</a:t>
            </a:r>
            <a:endParaRPr lang="ru-RU" sz="3200" b="1" i="1" dirty="0">
              <a:solidFill>
                <a:srgbClr val="0066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Заголовок 6"/>
          <p:cNvSpPr>
            <a:spLocks noGrp="1"/>
          </p:cNvSpPr>
          <p:nvPr>
            <p:ph type="ctrTitle"/>
          </p:nvPr>
        </p:nvSpPr>
        <p:spPr>
          <a:xfrm>
            <a:off x="212638" y="1506256"/>
            <a:ext cx="6726045" cy="753316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Назови ахроматические цвета</a:t>
            </a:r>
            <a:endParaRPr lang="ru-RU" sz="32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616" y="747891"/>
            <a:ext cx="4066384" cy="640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234860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1518" y="2907537"/>
            <a:ext cx="2976282" cy="29098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Прямоугольник 1"/>
          <p:cNvSpPr/>
          <p:nvPr/>
        </p:nvSpPr>
        <p:spPr>
          <a:xfrm>
            <a:off x="382639" y="1799541"/>
            <a:ext cx="6543304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6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Молодец!</a:t>
            </a:r>
            <a:endParaRPr lang="ru-RU" sz="6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44254" y="1131948"/>
            <a:ext cx="2423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rgbClr val="00206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31296877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51580" y="1960906"/>
            <a:ext cx="654330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hlinkClick r:id="rId2"/>
              </a:rPr>
              <a:t>http://</a:t>
            </a:r>
            <a:r>
              <a:rPr lang="ru-RU" dirty="0" smtClean="0">
                <a:hlinkClick r:id="rId2"/>
              </a:rPr>
              <a:t>pixelbrush.ru/uploads/posts/2010-01/1264271062_ropqzrnivwte6sw.jpeg</a:t>
            </a:r>
            <a:r>
              <a:rPr lang="ru-RU" dirty="0" smtClean="0"/>
              <a:t>   фоновый рисунок</a:t>
            </a:r>
          </a:p>
          <a:p>
            <a:r>
              <a:rPr lang="ru-RU" dirty="0">
                <a:hlinkClick r:id="rId3"/>
              </a:rPr>
              <a:t>http://</a:t>
            </a:r>
            <a:r>
              <a:rPr lang="ru-RU" dirty="0" smtClean="0">
                <a:hlinkClick r:id="rId3"/>
              </a:rPr>
              <a:t>alfaday.net/clipart/png-psd-on-transparent-background/307931-karandashi-i-kisti-palitry-molberty-klipart-v-formate-png-na-prozrachnom-fone.html</a:t>
            </a:r>
            <a:r>
              <a:rPr lang="ru-RU" dirty="0" smtClean="0"/>
              <a:t>   </a:t>
            </a:r>
            <a:r>
              <a:rPr lang="ru-RU" dirty="0"/>
              <a:t>клипарт художественный</a:t>
            </a:r>
          </a:p>
          <a:p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644254" y="1131948"/>
            <a:ext cx="38459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sz="2400" b="1" dirty="0" smtClean="0">
                <a:solidFill>
                  <a:srgbClr val="002060"/>
                </a:solidFill>
              </a:rPr>
              <a:t>Источники изображений:</a:t>
            </a:r>
            <a:endParaRPr lang="ru-RU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886463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ема Office">
  <a:themeElements>
    <a:clrScheme name="Другая 3">
      <a:dk1>
        <a:sysClr val="windowText" lastClr="000000"/>
      </a:dk1>
      <a:lt1>
        <a:sysClr val="window" lastClr="FFFFFF"/>
      </a:lt1>
      <a:dk2>
        <a:srgbClr val="454551"/>
      </a:dk2>
      <a:lt2>
        <a:srgbClr val="D8D9DC"/>
      </a:lt2>
      <a:accent1>
        <a:srgbClr val="E32D91"/>
      </a:accent1>
      <a:accent2>
        <a:srgbClr val="C830CC"/>
      </a:accent2>
      <a:accent3>
        <a:srgbClr val="4EA6DC"/>
      </a:accent3>
      <a:accent4>
        <a:srgbClr val="4775E7"/>
      </a:accent4>
      <a:accent5>
        <a:srgbClr val="8971E1"/>
      </a:accent5>
      <a:accent6>
        <a:srgbClr val="D54773"/>
      </a:accent6>
      <a:hlink>
        <a:srgbClr val="351D8B"/>
      </a:hlink>
      <a:folHlink>
        <a:srgbClr val="8C8C8C"/>
      </a:folHlink>
    </a:clrScheme>
    <a:fontScheme name="Garamond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кстура гранж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67000"/>
                <a:shade val="65000"/>
              </a:schemeClr>
              <a:schemeClr val="phClr">
                <a:tint val="10000"/>
                <a:satMod val="130000"/>
              </a:schemeClr>
            </a:duotone>
          </a:blip>
          <a:tile tx="0" ty="0" sx="60000" sy="59000" flip="none" algn="b"/>
        </a:blipFill>
        <a:blipFill rotWithShape="1">
          <a:blip xmlns:r="http://schemas.openxmlformats.org/officeDocument/2006/relationships" r:embed="rId1">
            <a:duotone>
              <a:schemeClr val="phClr">
                <a:shade val="30000"/>
                <a:satMod val="115000"/>
              </a:schemeClr>
              <a:schemeClr val="phClr">
                <a:tint val="34000"/>
              </a:schemeClr>
            </a:duotone>
          </a:blip>
          <a:tile tx="0" ty="0" sx="60000" sy="59000" flip="none" algn="b"/>
        </a:blipFill>
      </a:fillStyleLst>
      <a:lnStyleLst>
        <a:ln w="6350" cap="flat" cmpd="sng" algn="ctr">
          <a:solidFill>
            <a:schemeClr val="phClr">
              <a:tint val="7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665</TotalTime>
  <Words>247</Words>
  <Application>Microsoft Office PowerPoint</Application>
  <PresentationFormat>Экран (4:3)</PresentationFormat>
  <Paragraphs>55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9" baseType="lpstr">
      <vt:lpstr>Arial</vt:lpstr>
      <vt:lpstr>Garamond</vt:lpstr>
      <vt:lpstr>Times New Roman</vt:lpstr>
      <vt:lpstr>Тема Office</vt:lpstr>
      <vt:lpstr>  Цветоведение тест-тренажер    </vt:lpstr>
      <vt:lpstr> </vt:lpstr>
      <vt:lpstr>Как называется наука, которая рассказывает о цвете? </vt:lpstr>
      <vt:lpstr>В каком порядке располагаются цвета в цветовом круге? </vt:lpstr>
      <vt:lpstr> </vt:lpstr>
      <vt:lpstr>  </vt:lpstr>
      <vt:lpstr> </vt:lpstr>
      <vt:lpstr> </vt:lpstr>
      <vt:lpstr>Как называются цвета, расположенные в цветовом круге  друг против друга?</vt:lpstr>
      <vt:lpstr>К составным цветам относятся: </vt:lpstr>
      <vt:lpstr>К теплым цветам относятся?</vt:lpstr>
      <vt:lpstr>К холодным цветам относятся?</vt:lpstr>
      <vt:lpstr>Назови ахроматические цвета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Прохоренко Т.А.</dc:creator>
  <cp:lastModifiedBy>Татьяна</cp:lastModifiedBy>
  <cp:revision>76</cp:revision>
  <dcterms:created xsi:type="dcterms:W3CDTF">2014-07-01T16:09:37Z</dcterms:created>
  <dcterms:modified xsi:type="dcterms:W3CDTF">2017-04-24T12:18:47Z</dcterms:modified>
</cp:coreProperties>
</file>