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4"/>
  </p:notesMasterIdLst>
  <p:sldIdLst>
    <p:sldId id="256" r:id="rId2"/>
    <p:sldId id="258" r:id="rId3"/>
    <p:sldId id="263" r:id="rId4"/>
    <p:sldId id="264" r:id="rId5"/>
    <p:sldId id="268" r:id="rId6"/>
    <p:sldId id="269" r:id="rId7"/>
    <p:sldId id="270" r:id="rId8"/>
    <p:sldId id="271" r:id="rId9"/>
    <p:sldId id="272" r:id="rId10"/>
    <p:sldId id="261" r:id="rId11"/>
    <p:sldId id="273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595" autoAdjust="0"/>
  </p:normalViewPr>
  <p:slideViewPr>
    <p:cSldViewPr>
      <p:cViewPr varScale="1">
        <p:scale>
          <a:sx n="65" d="100"/>
          <a:sy n="65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4C68B-2EE3-4391-8141-96ED35AD0D42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FE5EF-017F-44F3-918D-D70A3F5C7C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FE5EF-017F-44F3-918D-D70A3F5C7C2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42918"/>
            <a:ext cx="7772400" cy="28575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Тестовые вопросы по изобразительному искусству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6 класс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5072074"/>
            <a:ext cx="5584134" cy="1315604"/>
          </a:xfrm>
        </p:spPr>
        <p:txBody>
          <a:bodyPr>
            <a:normAutofit/>
          </a:bodyPr>
          <a:lstStyle/>
          <a:p>
            <a:pPr marL="0" algn="ctr">
              <a:lnSpc>
                <a:spcPct val="8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Выполнила: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Смокотина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К.О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.,</a:t>
            </a:r>
            <a:endParaRPr lang="ru-RU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algn="ctr">
              <a:lnSpc>
                <a:spcPct val="8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учитель ИЗО МБОУ «ООШ№8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»,</a:t>
            </a:r>
            <a:endParaRPr lang="ru-RU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algn="ctr">
              <a:lnSpc>
                <a:spcPct val="8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Анжеро-Судженский городской округ</a:t>
            </a:r>
          </a:p>
          <a:p>
            <a:pPr marL="0" algn="ctr">
              <a:lnSpc>
                <a:spcPct val="8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2017г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867674" cy="66200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ru-RU" sz="3600" dirty="0" smtClean="0"/>
              <a:t>Старинные иконы писали: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43504" y="1643050"/>
            <a:ext cx="2763898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Масляными красками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857884" y="2643182"/>
            <a:ext cx="111761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Гуашью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143504" y="4572008"/>
            <a:ext cx="3153427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Акварельными красками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14942" y="3571876"/>
            <a:ext cx="289855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Темперными красками</a:t>
            </a:r>
            <a:endParaRPr lang="ru-RU" dirty="0"/>
          </a:p>
        </p:txBody>
      </p:sp>
      <p:pic>
        <p:nvPicPr>
          <p:cNvPr id="5123" name="Picture 3" descr="D:\Изостудия\Актуальные конкурсы\КРИПКиПРО электронные ресурсы до 28 апреля\tro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05314" y="34743170"/>
            <a:ext cx="6610279" cy="8162323"/>
          </a:xfrm>
          <a:prstGeom prst="rect">
            <a:avLst/>
          </a:prstGeom>
          <a:noFill/>
        </p:spPr>
      </p:pic>
      <p:pic>
        <p:nvPicPr>
          <p:cNvPr id="5124" name="Picture 4" descr="D:\Изостудия\Актуальные конкурсы\КРИПКиПРО электронные ресурсы до 28 апреля\arhangel_mikhai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285860"/>
            <a:ext cx="3026684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3400"/>
            <a:ext cx="8143932" cy="82389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ru-RU" dirty="0" smtClean="0"/>
              <a:t>Русский художник, сказочник, автор картин «Богатыри», «</a:t>
            </a:r>
            <a:r>
              <a:rPr lang="ru-RU" dirty="0" err="1" smtClean="0"/>
              <a:t>Аленушка</a:t>
            </a:r>
            <a:r>
              <a:rPr lang="ru-RU" dirty="0" smtClean="0"/>
              <a:t>», «Ковер-самолет».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7224" y="6000768"/>
            <a:ext cx="155523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И. </a:t>
            </a:r>
            <a:r>
              <a:rPr lang="ru-RU" dirty="0" err="1" smtClean="0"/>
              <a:t>Билибин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488" y="6000768"/>
            <a:ext cx="1544012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В.Васильев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786314" y="6000768"/>
            <a:ext cx="155844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В.Васнецов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715140" y="6000768"/>
            <a:ext cx="134524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К.Брюлов</a:t>
            </a:r>
            <a:endParaRPr lang="ru-RU" dirty="0"/>
          </a:p>
        </p:txBody>
      </p:sp>
      <p:pic>
        <p:nvPicPr>
          <p:cNvPr id="8194" name="Picture 2" descr="D:\Изостудия\Актуальные конкурсы\КРИПКиПРО электронные ресурсы до 28 апреля\Васнецов Богатыри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3500438"/>
            <a:ext cx="3143272" cy="2355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D:\Изостудия\Актуальные конкурсы\КРИПКиПРО электронные ресурсы до 28 апреля\Васнецов ковер-самол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357298"/>
            <a:ext cx="3143272" cy="2016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D:\Изостудия\Актуальные конкурсы\КРИПКиПРО электронные ресурсы до 28 апреля\Васнецов Аленуш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393535"/>
            <a:ext cx="3071834" cy="4451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3.</a:t>
            </a:r>
            <a:r>
              <a:rPr lang="ru-RU" sz="2400" dirty="0" smtClean="0"/>
              <a:t>Русский художник, автор картин «Меньшиков в Березове», «Утро стрелецкой казни», «Боярыня Морозова»</a:t>
            </a:r>
            <a:endParaRPr lang="ru-RU" sz="2400" dirty="0"/>
          </a:p>
        </p:txBody>
      </p:sp>
      <p:pic>
        <p:nvPicPr>
          <p:cNvPr id="9218" name="Picture 2" descr="D:\Изостудия\Актуальные конкурсы\КРИПКиПРО электронные ресурсы до 28 апреля\Суриков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42910" y="1571612"/>
            <a:ext cx="3857652" cy="2232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28662" y="6072206"/>
            <a:ext cx="143020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В.Суриков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488" y="6072206"/>
            <a:ext cx="147348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И.Билибин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714876" y="6072206"/>
            <a:ext cx="155844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В.Васнецов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858016" y="6072206"/>
            <a:ext cx="134524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err="1" smtClean="0"/>
              <a:t>К.Брюлов</a:t>
            </a:r>
            <a:endParaRPr lang="ru-RU" dirty="0"/>
          </a:p>
        </p:txBody>
      </p:sp>
      <p:pic>
        <p:nvPicPr>
          <p:cNvPr id="9220" name="Picture 4" descr="D:\Изостудия\Актуальные конкурсы\КРИПКиПРО электронные ресурсы до 28 апреля\Суриков 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2788" y="4000504"/>
            <a:ext cx="3787774" cy="1893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 descr="D:\Изостудия\Актуальные конкурсы\КРИПКиПРО электронные ресурсы до 28 апреля\Суриков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785926"/>
            <a:ext cx="401192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33400"/>
            <a:ext cx="7867674" cy="60958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ru-RU" sz="3200" dirty="0" smtClean="0"/>
              <a:t>Определи жанр картин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643702" y="6000768"/>
            <a:ext cx="1858201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Исторический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43240" y="6000768"/>
            <a:ext cx="1484702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Батальный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72066" y="6000768"/>
            <a:ext cx="1204176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Бытовой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1472" y="6000768"/>
            <a:ext cx="2230098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Мифологический</a:t>
            </a:r>
            <a:endParaRPr lang="ru-RU" dirty="0"/>
          </a:p>
        </p:txBody>
      </p:sp>
      <p:pic>
        <p:nvPicPr>
          <p:cNvPr id="4098" name="Picture 2" descr="D:\Изостудия\Актуальные конкурсы\КРИПКиПРО электронные ресурсы до 28 апреля\morozo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142984"/>
            <a:ext cx="3714776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D:\Изостудия\Актуальные конкурсы\КРИПКиПРО электронные ресурсы до 28 апреля\x_c77250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9" y="1142984"/>
            <a:ext cx="2500330" cy="1941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D:\Изостудия\Актуальные конкурсы\КРИПКиПРО электронные ресурсы до 28 апреля\942926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429000"/>
            <a:ext cx="2881306" cy="2160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 descr="D:\Изостудия\Актуальные конкурсы\КРИПКиПРО электронные ресурсы до 28 апреля\89448600_Vasnecov_ViktorSirin_i_Alkonos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429000"/>
            <a:ext cx="3980252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28596" y="114298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29190" y="114298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596" y="3429000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71934" y="3429000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4.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33400"/>
            <a:ext cx="7867674" cy="139540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5. </a:t>
            </a:r>
            <a:r>
              <a:rPr lang="ru-RU" sz="2400" dirty="0" smtClean="0"/>
              <a:t>Быстрый рисунок, в котором художник передает то, что ему будет необходимо для работы над художественным произведением -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28662" y="5357826"/>
            <a:ext cx="888385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Шарж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143108" y="5357826"/>
            <a:ext cx="1319592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Набросок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786182" y="5357826"/>
            <a:ext cx="798617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Этюд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857752" y="5357826"/>
            <a:ext cx="1790875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Иллюстрация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000892" y="5357826"/>
            <a:ext cx="1173719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Картина</a:t>
            </a:r>
            <a:endParaRPr lang="ru-RU" dirty="0"/>
          </a:p>
        </p:txBody>
      </p:sp>
      <p:pic>
        <p:nvPicPr>
          <p:cNvPr id="3075" name="Picture 3" descr="D:\Изостудия\Актуальные конкурсы\КРИПКиПРО электронные ресурсы до 28 апреля\B2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00240"/>
            <a:ext cx="2214578" cy="3143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D:\Изостудия\Актуальные конкурсы\КРИПКиПРО электронные ресурсы до 28 апреля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928802"/>
            <a:ext cx="3460260" cy="3299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3400"/>
            <a:ext cx="8010550" cy="9144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6. </a:t>
            </a:r>
            <a:r>
              <a:rPr lang="ru-RU" sz="2800" dirty="0" smtClean="0"/>
              <a:t>Художественное произведение, повторяющее другое -</a:t>
            </a:r>
            <a:endParaRPr lang="ru-RU" sz="2800" dirty="0"/>
          </a:p>
        </p:txBody>
      </p:sp>
      <p:pic>
        <p:nvPicPr>
          <p:cNvPr id="2050" name="Picture 2" descr="D:\Изостудия\Актуальные конкурсы\КРИПКиПРО электронные ресурсы до 28 апреля\шишкин утро в сосновом бор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3116"/>
            <a:ext cx="3836987" cy="2598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D:\Изостудия\Актуальные конкурсы\КРИПКиПРО электронные ресурсы до 28 апреля\копия шишки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143116"/>
            <a:ext cx="3876668" cy="2581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71472" y="5143512"/>
            <a:ext cx="1744388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Репродукция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29058" y="5143512"/>
            <a:ext cx="917239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Копия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929454" y="5143512"/>
            <a:ext cx="1510350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Подлинник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428860" y="5143512"/>
            <a:ext cx="134203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Оригинал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00628" y="5143512"/>
            <a:ext cx="1790875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Иллюстрация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533400"/>
            <a:ext cx="3786214" cy="13239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7. </a:t>
            </a:r>
            <a:r>
              <a:rPr lang="ru-RU" sz="3200" dirty="0" smtClean="0"/>
              <a:t>Василий </a:t>
            </a:r>
            <a:br>
              <a:rPr lang="ru-RU" sz="3200" dirty="0" smtClean="0"/>
            </a:br>
            <a:r>
              <a:rPr lang="ru-RU" sz="3200" dirty="0" smtClean="0"/>
              <a:t>Васильевич Верещагин - …</a:t>
            </a:r>
            <a:endParaRPr lang="ru-RU" sz="3200" dirty="0"/>
          </a:p>
        </p:txBody>
      </p:sp>
      <p:pic>
        <p:nvPicPr>
          <p:cNvPr id="1026" name="Picture 2" descr="D:\Изостудия\Актуальные конкурсы\КРИПКиПРО электронные ресурсы до 28 апреля\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642918"/>
            <a:ext cx="3954604" cy="500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929322" y="2357430"/>
            <a:ext cx="1357322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Писатель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2132" y="3929066"/>
            <a:ext cx="1909497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Коллекционер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12" y="4643446"/>
            <a:ext cx="737702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Поэт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9322" y="3143248"/>
            <a:ext cx="137890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Художник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3429024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8. </a:t>
            </a:r>
            <a:r>
              <a:rPr lang="ru-RU" sz="3200" dirty="0" smtClean="0"/>
              <a:t>Павел Михайлович Третьяков - …</a:t>
            </a:r>
            <a:endParaRPr lang="ru-RU" sz="3200" dirty="0"/>
          </a:p>
        </p:txBody>
      </p:sp>
      <p:pic>
        <p:nvPicPr>
          <p:cNvPr id="1026" name="Picture 2" descr="D:\Изостудия\Актуальные конкурсы\КРИПКиПРО электронные ресурсы до 28 апреля\Третьяков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71480"/>
            <a:ext cx="3929090" cy="5194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643042" y="2643182"/>
            <a:ext cx="153920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Живописец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643042" y="3500438"/>
            <a:ext cx="143821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Скульптор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43042" y="5000636"/>
            <a:ext cx="155523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Архитектор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500166" y="4286256"/>
            <a:ext cx="1909497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Коллекционер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33400"/>
            <a:ext cx="7867674" cy="118108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9. </a:t>
            </a:r>
            <a:r>
              <a:rPr lang="ru-RU" sz="2800" dirty="0" smtClean="0"/>
              <a:t>Крупнейший в мире музей русского искусства –Третьяковская галерея находится в:</a:t>
            </a:r>
            <a:endParaRPr lang="ru-RU" sz="2800" dirty="0"/>
          </a:p>
        </p:txBody>
      </p:sp>
      <p:pic>
        <p:nvPicPr>
          <p:cNvPr id="6146" name="Picture 2" descr="D:\Изостудия\Актуальные конкурсы\КРИПКиПРО электронные ресурсы до 28 апреля\Третьяковская галере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785925"/>
            <a:ext cx="4500594" cy="3653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142976" y="4857760"/>
            <a:ext cx="2411238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Великий Новгород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2285992"/>
            <a:ext cx="2305439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Санкт- Петербург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85918" y="4000504"/>
            <a:ext cx="105349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Москва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28794" y="3143248"/>
            <a:ext cx="768159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Киев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33400"/>
            <a:ext cx="7724798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10.</a:t>
            </a:r>
            <a:r>
              <a:rPr lang="ru-RU" sz="4400" dirty="0" smtClean="0"/>
              <a:t>Найди соответствие 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4348" y="1428736"/>
            <a:ext cx="4071966" cy="420611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/>
              <a:t>Анималистический жанр</a:t>
            </a:r>
          </a:p>
          <a:p>
            <a:endParaRPr lang="ru-RU" sz="1800" dirty="0" smtClean="0"/>
          </a:p>
          <a:p>
            <a:r>
              <a:rPr lang="ru-RU" sz="1800" dirty="0" smtClean="0"/>
              <a:t>Портрет</a:t>
            </a:r>
          </a:p>
          <a:p>
            <a:endParaRPr lang="ru-RU" sz="1800" dirty="0" smtClean="0"/>
          </a:p>
          <a:p>
            <a:r>
              <a:rPr lang="ru-RU" sz="1800" dirty="0" smtClean="0"/>
              <a:t>Пейзаж</a:t>
            </a:r>
          </a:p>
          <a:p>
            <a:endParaRPr lang="ru-RU" sz="1800" dirty="0" smtClean="0"/>
          </a:p>
          <a:p>
            <a:r>
              <a:rPr lang="ru-RU" sz="1800" dirty="0" smtClean="0"/>
              <a:t>Натюрморт</a:t>
            </a:r>
          </a:p>
          <a:p>
            <a:endParaRPr lang="ru-RU" sz="1800" dirty="0" smtClean="0"/>
          </a:p>
          <a:p>
            <a:r>
              <a:rPr lang="ru-RU" sz="1800" dirty="0" smtClean="0"/>
              <a:t>Сюжетно-тематическая картина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572264" y="1643050"/>
            <a:ext cx="137890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Предметы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72264" y="2285992"/>
            <a:ext cx="1415772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Животные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5008" y="2928934"/>
            <a:ext cx="2340705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Сюжеты из жизни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858016" y="3571876"/>
            <a:ext cx="118173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Человек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786578" y="4214818"/>
            <a:ext cx="1215397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Природа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33400"/>
            <a:ext cx="2714644" cy="68102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Ответы: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42910" y="1214422"/>
            <a:ext cx="7867737" cy="4439492"/>
          </a:xfrm>
        </p:spPr>
        <p:txBody>
          <a:bodyPr>
            <a:normAutofit/>
          </a:bodyPr>
          <a:lstStyle/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ru-RU" sz="1600" dirty="0" smtClean="0"/>
              <a:t>Темперными красками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ru-RU" sz="1600" dirty="0" smtClean="0"/>
              <a:t>Васнецов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ru-RU" sz="1600" dirty="0" smtClean="0"/>
              <a:t>Суриков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ru-RU" sz="1600" dirty="0" smtClean="0"/>
              <a:t>1.Исторический  2. Батальный 3. Бытовой 4.Мифологический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5. </a:t>
            </a:r>
            <a:r>
              <a:rPr lang="ru-RU" sz="1600" dirty="0" smtClean="0"/>
              <a:t>Набросок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6. </a:t>
            </a:r>
            <a:r>
              <a:rPr lang="ru-RU" sz="1600" dirty="0" smtClean="0"/>
              <a:t>Копия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7. </a:t>
            </a:r>
            <a:r>
              <a:rPr lang="ru-RU" sz="1600" dirty="0" smtClean="0"/>
              <a:t>Художник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8. </a:t>
            </a:r>
            <a:r>
              <a:rPr lang="ru-RU" sz="1600" dirty="0" smtClean="0"/>
              <a:t>Коллекционер</a:t>
            </a:r>
          </a:p>
          <a:p>
            <a:pPr marL="361188" indent="-3429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9. </a:t>
            </a:r>
            <a:r>
              <a:rPr lang="ru-RU" sz="1600" dirty="0" smtClean="0"/>
              <a:t>Москва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10</a:t>
            </a:r>
            <a:r>
              <a:rPr lang="ru-RU" sz="17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1700" dirty="0" smtClean="0"/>
              <a:t>Анималистический жанр - животные</a:t>
            </a:r>
          </a:p>
          <a:p>
            <a:r>
              <a:rPr lang="ru-RU" sz="1700" dirty="0" smtClean="0"/>
              <a:t>       Портрет - человек</a:t>
            </a:r>
          </a:p>
          <a:p>
            <a:r>
              <a:rPr lang="ru-RU" sz="1700" dirty="0" smtClean="0"/>
              <a:t>       Пейзаж - природа</a:t>
            </a:r>
          </a:p>
          <a:p>
            <a:r>
              <a:rPr lang="ru-RU" sz="1700" dirty="0" smtClean="0"/>
              <a:t>       Натюрморт - предметы</a:t>
            </a:r>
          </a:p>
          <a:p>
            <a:r>
              <a:rPr lang="ru-RU" sz="1700" dirty="0" smtClean="0"/>
              <a:t>       Сюжетно-тематическая картина – сюжеты из жизни</a:t>
            </a:r>
          </a:p>
          <a:p>
            <a:pPr marL="361188" indent="-342900"/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203</TotalTime>
  <Words>246</Words>
  <Application>Microsoft Office PowerPoint</Application>
  <PresentationFormat>Экран (4:3)</PresentationFormat>
  <Paragraphs>88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Тестовые вопросы по изобразительному искусству  6 класс </vt:lpstr>
      <vt:lpstr>1.Старинные иконы писали:</vt:lpstr>
      <vt:lpstr>2.Русский художник, сказочник, автор картин «Богатыри», «Аленушка», «Ковер-самолет».</vt:lpstr>
      <vt:lpstr>3.Русский художник, автор картин «Меньшиков в Березове», «Утро стрелецкой казни», «Боярыня Морозова»</vt:lpstr>
      <vt:lpstr>4. Определи жанр картин</vt:lpstr>
      <vt:lpstr>5. Быстрый рисунок, в котором художник передает то, что ему будет необходимо для работы над художественным произведением - </vt:lpstr>
      <vt:lpstr>6. Художественное произведение, повторяющее другое -</vt:lpstr>
      <vt:lpstr> 7. Василий  Васильевич Верещагин - …</vt:lpstr>
      <vt:lpstr>8. Павел Михайлович Третьяков - …</vt:lpstr>
      <vt:lpstr>9. Крупнейший в мире музей русского искусства –Третьяковская галерея находится в:</vt:lpstr>
      <vt:lpstr>10.Найди соответствие :</vt:lpstr>
      <vt:lpstr>Ответы: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Тестовые вопросы по изобразительному искусству  7класс </dc:title>
  <dc:creator>1</dc:creator>
  <cp:lastModifiedBy>Jei Klein</cp:lastModifiedBy>
  <cp:revision>51</cp:revision>
  <dcterms:created xsi:type="dcterms:W3CDTF">2017-04-19T16:22:40Z</dcterms:created>
  <dcterms:modified xsi:type="dcterms:W3CDTF">2017-08-27T07:52:01Z</dcterms:modified>
</cp:coreProperties>
</file>