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olors1.xml" ContentType="application/vnd.ms-office.chartcolorstyl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314" r:id="rId3"/>
    <p:sldId id="256" r:id="rId4"/>
    <p:sldId id="300" r:id="rId5"/>
    <p:sldId id="296" r:id="rId6"/>
    <p:sldId id="301" r:id="rId7"/>
    <p:sldId id="310" r:id="rId8"/>
    <p:sldId id="303" r:id="rId9"/>
    <p:sldId id="306" r:id="rId10"/>
    <p:sldId id="270" r:id="rId11"/>
    <p:sldId id="307" r:id="rId12"/>
    <p:sldId id="308" r:id="rId13"/>
    <p:sldId id="356" r:id="rId14"/>
    <p:sldId id="359" r:id="rId15"/>
    <p:sldId id="360" r:id="rId16"/>
    <p:sldId id="346" r:id="rId17"/>
    <p:sldId id="321" r:id="rId18"/>
    <p:sldId id="355" r:id="rId19"/>
    <p:sldId id="339" r:id="rId20"/>
    <p:sldId id="338" r:id="rId21"/>
    <p:sldId id="353" r:id="rId22"/>
    <p:sldId id="320" r:id="rId23"/>
    <p:sldId id="269" r:id="rId24"/>
    <p:sldId id="309" r:id="rId25"/>
    <p:sldId id="358" r:id="rId26"/>
    <p:sldId id="357" r:id="rId27"/>
    <p:sldId id="348" r:id="rId28"/>
    <p:sldId id="354" r:id="rId29"/>
    <p:sldId id="352" r:id="rId30"/>
    <p:sldId id="351" r:id="rId31"/>
    <p:sldId id="350" r:id="rId32"/>
    <p:sldId id="349" r:id="rId33"/>
    <p:sldId id="347" r:id="rId34"/>
    <p:sldId id="345" r:id="rId35"/>
    <p:sldId id="342" r:id="rId36"/>
    <p:sldId id="341" r:id="rId37"/>
    <p:sldId id="340" r:id="rId38"/>
    <p:sldId id="311" r:id="rId3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66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4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b="1" dirty="0">
                <a:solidFill>
                  <a:schemeClr val="tx1"/>
                </a:solidFill>
              </a:rPr>
              <a:t>Результат диагностики творческих способностей воспитанников за </a:t>
            </a:r>
            <a:r>
              <a:rPr lang="ru-RU" b="1" dirty="0" smtClean="0">
                <a:solidFill>
                  <a:schemeClr val="tx1"/>
                </a:solidFill>
              </a:rPr>
              <a:t>2018-2019 </a:t>
            </a:r>
            <a:r>
              <a:rPr lang="ru-RU" b="1" dirty="0">
                <a:solidFill>
                  <a:schemeClr val="tx1"/>
                </a:solidFill>
              </a:rPr>
              <a:t>и </a:t>
            </a:r>
            <a:r>
              <a:rPr lang="ru-RU" b="1" dirty="0" smtClean="0">
                <a:solidFill>
                  <a:schemeClr val="tx1"/>
                </a:solidFill>
              </a:rPr>
              <a:t>2019-2020 </a:t>
            </a:r>
            <a:r>
              <a:rPr lang="ru-RU" b="1" dirty="0">
                <a:solidFill>
                  <a:schemeClr val="tx1"/>
                </a:solidFill>
              </a:rPr>
              <a:t>учебный год</a:t>
            </a:r>
          </a:p>
        </c:rich>
      </c:tx>
      <c:layout/>
      <c:spPr>
        <a:noFill/>
        <a:ln>
          <a:noFill/>
        </a:ln>
        <a:effectLst/>
      </c:spPr>
    </c:title>
    <c:plotArea>
      <c:layout/>
      <c:barChart>
        <c:barDir val="col"/>
        <c:grouping val="clustered"/>
        <c:ser>
          <c:idx val="0"/>
          <c:order val="0"/>
          <c:tx>
            <c:strRef>
              <c:f>Лист1!$B$1</c:f>
              <c:strCache>
                <c:ptCount val="1"/>
                <c:pt idx="0">
                  <c:v>низкий</c:v>
                </c:pt>
              </c:strCache>
            </c:strRef>
          </c:tx>
          <c:spPr>
            <a:solidFill>
              <a:schemeClr val="accent1"/>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ru-RU"/>
              </a:p>
            </c:txPr>
            <c:dLblPos val="outEnd"/>
            <c:showVal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2018 начало у.г.</c:v>
                </c:pt>
                <c:pt idx="1">
                  <c:v>2019 конец у.г.</c:v>
                </c:pt>
                <c:pt idx="2">
                  <c:v>2019 начало у.г.</c:v>
                </c:pt>
                <c:pt idx="3">
                  <c:v>2020 конец у.г.</c:v>
                </c:pt>
              </c:strCache>
            </c:strRef>
          </c:cat>
          <c:val>
            <c:numRef>
              <c:f>Лист1!$B$2:$B$5</c:f>
              <c:numCache>
                <c:formatCode>General</c:formatCode>
                <c:ptCount val="4"/>
                <c:pt idx="0">
                  <c:v>60</c:v>
                </c:pt>
                <c:pt idx="1">
                  <c:v>46</c:v>
                </c:pt>
                <c:pt idx="2">
                  <c:v>43</c:v>
                </c:pt>
                <c:pt idx="3">
                  <c:v>10</c:v>
                </c:pt>
              </c:numCache>
            </c:numRef>
          </c:val>
        </c:ser>
        <c:ser>
          <c:idx val="1"/>
          <c:order val="1"/>
          <c:tx>
            <c:strRef>
              <c:f>Лист1!$C$1</c:f>
              <c:strCache>
                <c:ptCount val="1"/>
                <c:pt idx="0">
                  <c:v>средний</c:v>
                </c:pt>
              </c:strCache>
            </c:strRef>
          </c:tx>
          <c:spPr>
            <a:solidFill>
              <a:schemeClr val="accent2"/>
            </a:solidFill>
            <a:ln>
              <a:noFill/>
            </a:ln>
            <a:effectLst/>
          </c:spPr>
          <c:dLbls>
            <c:delete val="1"/>
          </c:dLbls>
          <c:cat>
            <c:strRef>
              <c:f>Лист1!$A$2:$A$5</c:f>
              <c:strCache>
                <c:ptCount val="4"/>
                <c:pt idx="0">
                  <c:v>2018 начало у.г.</c:v>
                </c:pt>
                <c:pt idx="1">
                  <c:v>2019 конец у.г.</c:v>
                </c:pt>
                <c:pt idx="2">
                  <c:v>2019 начало у.г.</c:v>
                </c:pt>
                <c:pt idx="3">
                  <c:v>2020 конец у.г.</c:v>
                </c:pt>
              </c:strCache>
            </c:strRef>
          </c:cat>
          <c:val>
            <c:numRef>
              <c:f>Лист1!$C$2:$C$5</c:f>
              <c:numCache>
                <c:formatCode>General</c:formatCode>
                <c:ptCount val="4"/>
                <c:pt idx="0">
                  <c:v>35</c:v>
                </c:pt>
                <c:pt idx="1">
                  <c:v>40</c:v>
                </c:pt>
                <c:pt idx="2">
                  <c:v>41</c:v>
                </c:pt>
                <c:pt idx="3">
                  <c:v>51</c:v>
                </c:pt>
              </c:numCache>
            </c:numRef>
          </c:val>
        </c:ser>
        <c:ser>
          <c:idx val="2"/>
          <c:order val="2"/>
          <c:tx>
            <c:strRef>
              <c:f>Лист1!$D$1</c:f>
              <c:strCache>
                <c:ptCount val="1"/>
                <c:pt idx="0">
                  <c:v>высокий</c:v>
                </c:pt>
              </c:strCache>
            </c:strRef>
          </c:tx>
          <c:spPr>
            <a:solidFill>
              <a:schemeClr val="accent3"/>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outEnd"/>
            <c:showVal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2018 начало у.г.</c:v>
                </c:pt>
                <c:pt idx="1">
                  <c:v>2019 конец у.г.</c:v>
                </c:pt>
                <c:pt idx="2">
                  <c:v>2019 начало у.г.</c:v>
                </c:pt>
                <c:pt idx="3">
                  <c:v>2020 конец у.г.</c:v>
                </c:pt>
              </c:strCache>
            </c:strRef>
          </c:cat>
          <c:val>
            <c:numRef>
              <c:f>Лист1!$D$2:$D$5</c:f>
              <c:numCache>
                <c:formatCode>General</c:formatCode>
                <c:ptCount val="4"/>
                <c:pt idx="0">
                  <c:v>5</c:v>
                </c:pt>
                <c:pt idx="1">
                  <c:v>14</c:v>
                </c:pt>
                <c:pt idx="2">
                  <c:v>16</c:v>
                </c:pt>
                <c:pt idx="3">
                  <c:v>39</c:v>
                </c:pt>
              </c:numCache>
            </c:numRef>
          </c:val>
        </c:ser>
        <c:dLbls>
          <c:showVal val="1"/>
        </c:dLbls>
        <c:gapWidth val="219"/>
        <c:overlap val="-27"/>
        <c:axId val="180568064"/>
        <c:axId val="180569600"/>
      </c:barChart>
      <c:catAx>
        <c:axId val="18056806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ru-RU"/>
          </a:p>
        </c:txPr>
        <c:crossAx val="180569600"/>
        <c:crosses val="autoZero"/>
        <c:auto val="1"/>
        <c:lblAlgn val="ctr"/>
        <c:lblOffset val="100"/>
      </c:catAx>
      <c:valAx>
        <c:axId val="180569600"/>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ru-RU"/>
          </a:p>
        </c:txPr>
        <c:crossAx val="180568064"/>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ru-RU"/>
        </a:p>
      </c:txPr>
    </c:legend>
    <c:plotVisOnly val="1"/>
    <c:dispBlanksAs val="gap"/>
  </c:chart>
  <c:spPr>
    <a:noFill/>
    <a:ln>
      <a:noFill/>
    </a:ln>
    <a:effectLst/>
  </c:spPr>
  <c:txPr>
    <a:bodyPr/>
    <a:lstStyle/>
    <a:p>
      <a:pPr>
        <a:defRPr/>
      </a:pPr>
      <a:endParaRPr lang="ru-RU"/>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C420E3-0500-4ECA-B72A-43E0C898C3C9}" type="doc">
      <dgm:prSet loTypeId="urn:microsoft.com/office/officeart/2005/8/layout/radial1" loCatId="relationship" qsTypeId="urn:microsoft.com/office/officeart/2005/8/quickstyle/simple1" qsCatId="simple" csTypeId="urn:microsoft.com/office/officeart/2005/8/colors/colorful1#1" csCatId="colorful" phldr="1"/>
      <dgm:spPr/>
      <dgm:t>
        <a:bodyPr/>
        <a:lstStyle/>
        <a:p>
          <a:endParaRPr lang="ru-RU"/>
        </a:p>
      </dgm:t>
    </dgm:pt>
    <dgm:pt modelId="{8958CC7C-21EF-48B3-B071-74126A882DF7}">
      <dgm:prSet phldrT="[Текст]"/>
      <dgm:spPr/>
      <dgm:t>
        <a:bodyPr/>
        <a:lstStyle/>
        <a:p>
          <a:r>
            <a:rPr lang="ru-RU" smtClean="0">
              <a:solidFill>
                <a:srgbClr val="002060"/>
              </a:solidFill>
            </a:rPr>
            <a:t>Разделы</a:t>
          </a:r>
          <a:endParaRPr lang="ru-RU">
            <a:solidFill>
              <a:srgbClr val="002060"/>
            </a:solidFill>
          </a:endParaRPr>
        </a:p>
      </dgm:t>
    </dgm:pt>
    <dgm:pt modelId="{806AB031-FE81-4663-8EE3-39C9E82E5EF7}" type="parTrans" cxnId="{5841C380-E55B-4278-AA48-C0B6C9728D7A}">
      <dgm:prSet/>
      <dgm:spPr/>
      <dgm:t>
        <a:bodyPr/>
        <a:lstStyle/>
        <a:p>
          <a:endParaRPr lang="ru-RU"/>
        </a:p>
      </dgm:t>
    </dgm:pt>
    <dgm:pt modelId="{CF30B404-CF59-4CED-96BC-C8114CC07FCA}" type="sibTrans" cxnId="{5841C380-E55B-4278-AA48-C0B6C9728D7A}">
      <dgm:prSet/>
      <dgm:spPr/>
      <dgm:t>
        <a:bodyPr/>
        <a:lstStyle/>
        <a:p>
          <a:endParaRPr lang="ru-RU"/>
        </a:p>
      </dgm:t>
    </dgm:pt>
    <dgm:pt modelId="{221365F9-2F88-42F7-BBBE-AD29F7071CA5}">
      <dgm:prSet phldrT="[Текст]" custT="1"/>
      <dgm:spPr/>
      <dgm:t>
        <a:bodyPr/>
        <a:lstStyle/>
        <a:p>
          <a:r>
            <a:rPr lang="ru-RU" sz="3400" smtClean="0">
              <a:solidFill>
                <a:srgbClr val="002060"/>
              </a:solidFill>
            </a:rPr>
            <a:t>Весна</a:t>
          </a:r>
          <a:endParaRPr lang="ru-RU" sz="3400">
            <a:solidFill>
              <a:srgbClr val="002060"/>
            </a:solidFill>
          </a:endParaRPr>
        </a:p>
      </dgm:t>
    </dgm:pt>
    <dgm:pt modelId="{D4E0E62A-8857-4E99-BD05-262C066175B0}" type="parTrans" cxnId="{A6109159-CAAD-4C55-B71A-842089706137}">
      <dgm:prSet/>
      <dgm:spPr/>
      <dgm:t>
        <a:bodyPr/>
        <a:lstStyle/>
        <a:p>
          <a:endParaRPr lang="ru-RU"/>
        </a:p>
      </dgm:t>
    </dgm:pt>
    <dgm:pt modelId="{097D7185-CBEC-42D4-8A9C-F07E0DC2D366}" type="sibTrans" cxnId="{A6109159-CAAD-4C55-B71A-842089706137}">
      <dgm:prSet/>
      <dgm:spPr/>
      <dgm:t>
        <a:bodyPr/>
        <a:lstStyle/>
        <a:p>
          <a:endParaRPr lang="ru-RU"/>
        </a:p>
      </dgm:t>
    </dgm:pt>
    <dgm:pt modelId="{292FB84E-FD18-4EE4-9B0B-5994232D4064}">
      <dgm:prSet phldrT="[Текст]" custT="1"/>
      <dgm:spPr/>
      <dgm:t>
        <a:bodyPr/>
        <a:lstStyle/>
        <a:p>
          <a:r>
            <a:rPr lang="ru-RU" sz="3400" smtClean="0">
              <a:solidFill>
                <a:srgbClr val="002060"/>
              </a:solidFill>
            </a:rPr>
            <a:t>Зима</a:t>
          </a:r>
          <a:endParaRPr lang="ru-RU" sz="3400">
            <a:solidFill>
              <a:srgbClr val="002060"/>
            </a:solidFill>
          </a:endParaRPr>
        </a:p>
      </dgm:t>
    </dgm:pt>
    <dgm:pt modelId="{F16043C8-5668-477D-87CB-F64A862189FC}" type="parTrans" cxnId="{F7D44A97-FED4-465E-A99B-6DE64D383D27}">
      <dgm:prSet/>
      <dgm:spPr/>
      <dgm:t>
        <a:bodyPr/>
        <a:lstStyle/>
        <a:p>
          <a:endParaRPr lang="ru-RU"/>
        </a:p>
      </dgm:t>
    </dgm:pt>
    <dgm:pt modelId="{6D342D50-5DF8-4454-96D3-4E50CD83795B}" type="sibTrans" cxnId="{F7D44A97-FED4-465E-A99B-6DE64D383D27}">
      <dgm:prSet/>
      <dgm:spPr/>
      <dgm:t>
        <a:bodyPr/>
        <a:lstStyle/>
        <a:p>
          <a:endParaRPr lang="ru-RU"/>
        </a:p>
      </dgm:t>
    </dgm:pt>
    <dgm:pt modelId="{ED72EB37-E29F-43E3-AB14-53A4C6557AA7}">
      <dgm:prSet phldrT="[Текст]" custT="1"/>
      <dgm:spPr/>
      <dgm:t>
        <a:bodyPr/>
        <a:lstStyle/>
        <a:p>
          <a:r>
            <a:rPr lang="ru-RU" sz="3400" smtClean="0">
              <a:solidFill>
                <a:srgbClr val="002060"/>
              </a:solidFill>
            </a:rPr>
            <a:t>Осень</a:t>
          </a:r>
          <a:endParaRPr lang="ru-RU" sz="3400">
            <a:solidFill>
              <a:srgbClr val="002060"/>
            </a:solidFill>
          </a:endParaRPr>
        </a:p>
      </dgm:t>
    </dgm:pt>
    <dgm:pt modelId="{945C1E2B-663D-43BB-AFAA-0881843121FC}" type="parTrans" cxnId="{DC2BD017-D822-4C80-ADAC-3E55652E09E6}">
      <dgm:prSet/>
      <dgm:spPr/>
      <dgm:t>
        <a:bodyPr/>
        <a:lstStyle/>
        <a:p>
          <a:endParaRPr lang="ru-RU"/>
        </a:p>
      </dgm:t>
    </dgm:pt>
    <dgm:pt modelId="{A06DE99C-4A51-4C91-AFF5-C74CD7CCCE6B}" type="sibTrans" cxnId="{DC2BD017-D822-4C80-ADAC-3E55652E09E6}">
      <dgm:prSet/>
      <dgm:spPr/>
      <dgm:t>
        <a:bodyPr/>
        <a:lstStyle/>
        <a:p>
          <a:endParaRPr lang="ru-RU"/>
        </a:p>
      </dgm:t>
    </dgm:pt>
    <dgm:pt modelId="{99F7F33F-290C-4DEE-B0AD-35AC3CB91B68}">
      <dgm:prSet phldrT="[Текст]" custT="1"/>
      <dgm:spPr/>
      <dgm:t>
        <a:bodyPr/>
        <a:lstStyle/>
        <a:p>
          <a:r>
            <a:rPr lang="ru-RU" sz="3400" smtClean="0">
              <a:solidFill>
                <a:srgbClr val="002060"/>
              </a:solidFill>
            </a:rPr>
            <a:t>Лето</a:t>
          </a:r>
          <a:endParaRPr lang="ru-RU" sz="3400">
            <a:solidFill>
              <a:srgbClr val="002060"/>
            </a:solidFill>
          </a:endParaRPr>
        </a:p>
      </dgm:t>
    </dgm:pt>
    <dgm:pt modelId="{6BC9797B-295A-4B51-96C6-72293A8796AA}" type="parTrans" cxnId="{0D27A152-16BD-49BA-AEE3-D9CEC1E91819}">
      <dgm:prSet/>
      <dgm:spPr/>
      <dgm:t>
        <a:bodyPr/>
        <a:lstStyle/>
        <a:p>
          <a:endParaRPr lang="ru-RU"/>
        </a:p>
      </dgm:t>
    </dgm:pt>
    <dgm:pt modelId="{7D63517D-84A8-4704-80C1-09B92A179C2E}" type="sibTrans" cxnId="{0D27A152-16BD-49BA-AEE3-D9CEC1E91819}">
      <dgm:prSet/>
      <dgm:spPr/>
      <dgm:t>
        <a:bodyPr/>
        <a:lstStyle/>
        <a:p>
          <a:endParaRPr lang="ru-RU"/>
        </a:p>
      </dgm:t>
    </dgm:pt>
    <dgm:pt modelId="{CEE97AC9-F45B-4A1F-841E-6A13A2593AAC}">
      <dgm:prSet phldrT="[Текст]" custScaleX="135384" custScaleY="133427" custRadScaleRad="196302" custRadScaleInc="-48888"/>
      <dgm:spPr/>
      <dgm:t>
        <a:bodyPr/>
        <a:lstStyle/>
        <a:p>
          <a:endParaRPr lang="ru-RU"/>
        </a:p>
      </dgm:t>
    </dgm:pt>
    <dgm:pt modelId="{BE5A2140-96C0-4EFA-9B4A-4C601B94FCEC}" type="parTrans" cxnId="{29B916CD-1311-433A-A89B-C23E018725EE}">
      <dgm:prSet/>
      <dgm:spPr/>
      <dgm:t>
        <a:bodyPr/>
        <a:lstStyle/>
        <a:p>
          <a:endParaRPr lang="ru-RU"/>
        </a:p>
      </dgm:t>
    </dgm:pt>
    <dgm:pt modelId="{54DD03F0-4D29-47AF-9991-B7D9856C7A4F}" type="sibTrans" cxnId="{29B916CD-1311-433A-A89B-C23E018725EE}">
      <dgm:prSet/>
      <dgm:spPr/>
      <dgm:t>
        <a:bodyPr/>
        <a:lstStyle/>
        <a:p>
          <a:endParaRPr lang="ru-RU"/>
        </a:p>
      </dgm:t>
    </dgm:pt>
    <dgm:pt modelId="{5A80AFF7-0692-4C96-B5AB-530F718A395B}" type="pres">
      <dgm:prSet presAssocID="{00C420E3-0500-4ECA-B72A-43E0C898C3C9}" presName="cycle" presStyleCnt="0">
        <dgm:presLayoutVars>
          <dgm:chMax val="1"/>
          <dgm:dir/>
          <dgm:animLvl val="ctr"/>
          <dgm:resizeHandles val="exact"/>
        </dgm:presLayoutVars>
      </dgm:prSet>
      <dgm:spPr/>
      <dgm:t>
        <a:bodyPr/>
        <a:lstStyle/>
        <a:p>
          <a:endParaRPr lang="ru-RU"/>
        </a:p>
      </dgm:t>
    </dgm:pt>
    <dgm:pt modelId="{BB57C616-C547-417B-B1DE-253B847DE693}" type="pres">
      <dgm:prSet presAssocID="{8958CC7C-21EF-48B3-B071-74126A882DF7}" presName="centerShape" presStyleLbl="node0" presStyleIdx="0" presStyleCnt="1" custScaleX="186719" custScaleY="175247" custLinFactNeighborX="-8359" custLinFactNeighborY="-36786"/>
      <dgm:spPr/>
      <dgm:t>
        <a:bodyPr/>
        <a:lstStyle/>
        <a:p>
          <a:endParaRPr lang="ru-RU"/>
        </a:p>
      </dgm:t>
    </dgm:pt>
    <dgm:pt modelId="{ED0056A1-B0E3-410B-BAD8-D0D243AEB061}" type="pres">
      <dgm:prSet presAssocID="{D4E0E62A-8857-4E99-BD05-262C066175B0}" presName="Name9" presStyleLbl="parChTrans1D2" presStyleIdx="0" presStyleCnt="4"/>
      <dgm:spPr/>
      <dgm:t>
        <a:bodyPr/>
        <a:lstStyle/>
        <a:p>
          <a:endParaRPr lang="ru-RU"/>
        </a:p>
      </dgm:t>
    </dgm:pt>
    <dgm:pt modelId="{E8A1EC53-FC61-45C1-B9FA-0ACCC6E7503A}" type="pres">
      <dgm:prSet presAssocID="{D4E0E62A-8857-4E99-BD05-262C066175B0}" presName="connTx" presStyleLbl="parChTrans1D2" presStyleIdx="0" presStyleCnt="4"/>
      <dgm:spPr/>
      <dgm:t>
        <a:bodyPr/>
        <a:lstStyle/>
        <a:p>
          <a:endParaRPr lang="ru-RU"/>
        </a:p>
      </dgm:t>
    </dgm:pt>
    <dgm:pt modelId="{2974DFE2-F3DA-4742-AA56-0A63FC933793}" type="pres">
      <dgm:prSet presAssocID="{221365F9-2F88-42F7-BBBE-AD29F7071CA5}" presName="node" presStyleLbl="node1" presStyleIdx="0" presStyleCnt="4" custScaleX="135225" custScaleY="127733" custRadScaleRad="203074" custRadScaleInc="248674">
        <dgm:presLayoutVars>
          <dgm:bulletEnabled val="1"/>
        </dgm:presLayoutVars>
      </dgm:prSet>
      <dgm:spPr/>
      <dgm:t>
        <a:bodyPr/>
        <a:lstStyle/>
        <a:p>
          <a:endParaRPr lang="ru-RU"/>
        </a:p>
      </dgm:t>
    </dgm:pt>
    <dgm:pt modelId="{F227C2B2-F4C8-482E-94C7-603A573FCF7F}" type="pres">
      <dgm:prSet presAssocID="{F16043C8-5668-477D-87CB-F64A862189FC}" presName="Name9" presStyleLbl="parChTrans1D2" presStyleIdx="1" presStyleCnt="4"/>
      <dgm:spPr/>
      <dgm:t>
        <a:bodyPr/>
        <a:lstStyle/>
        <a:p>
          <a:endParaRPr lang="ru-RU"/>
        </a:p>
      </dgm:t>
    </dgm:pt>
    <dgm:pt modelId="{4BC4185B-9841-40F5-B660-3E731A5C96F5}" type="pres">
      <dgm:prSet presAssocID="{F16043C8-5668-477D-87CB-F64A862189FC}" presName="connTx" presStyleLbl="parChTrans1D2" presStyleIdx="1" presStyleCnt="4"/>
      <dgm:spPr/>
      <dgm:t>
        <a:bodyPr/>
        <a:lstStyle/>
        <a:p>
          <a:endParaRPr lang="ru-RU"/>
        </a:p>
      </dgm:t>
    </dgm:pt>
    <dgm:pt modelId="{566352F6-AD54-4C11-8961-567746082DCC}" type="pres">
      <dgm:prSet presAssocID="{292FB84E-FD18-4EE4-9B0B-5994232D4064}" presName="node" presStyleLbl="node1" presStyleIdx="1" presStyleCnt="4" custScaleX="133743" custScaleY="127733" custRadScaleRad="101121" custRadScaleInc="103811">
        <dgm:presLayoutVars>
          <dgm:bulletEnabled val="1"/>
        </dgm:presLayoutVars>
      </dgm:prSet>
      <dgm:spPr/>
      <dgm:t>
        <a:bodyPr/>
        <a:lstStyle/>
        <a:p>
          <a:endParaRPr lang="ru-RU"/>
        </a:p>
      </dgm:t>
    </dgm:pt>
    <dgm:pt modelId="{67CF360E-B1A0-4B01-B801-4DA07ACBD815}" type="pres">
      <dgm:prSet presAssocID="{945C1E2B-663D-43BB-AFAA-0881843121FC}" presName="Name9" presStyleLbl="parChTrans1D2" presStyleIdx="2" presStyleCnt="4"/>
      <dgm:spPr/>
      <dgm:t>
        <a:bodyPr/>
        <a:lstStyle/>
        <a:p>
          <a:endParaRPr lang="ru-RU"/>
        </a:p>
      </dgm:t>
    </dgm:pt>
    <dgm:pt modelId="{2C6907EC-327C-49CD-B4AA-5B30133CA87D}" type="pres">
      <dgm:prSet presAssocID="{945C1E2B-663D-43BB-AFAA-0881843121FC}" presName="connTx" presStyleLbl="parChTrans1D2" presStyleIdx="2" presStyleCnt="4"/>
      <dgm:spPr/>
      <dgm:t>
        <a:bodyPr/>
        <a:lstStyle/>
        <a:p>
          <a:endParaRPr lang="ru-RU"/>
        </a:p>
      </dgm:t>
    </dgm:pt>
    <dgm:pt modelId="{F815BC27-6A11-4D8A-A5A3-7E457D768702}" type="pres">
      <dgm:prSet presAssocID="{ED72EB37-E29F-43E3-AB14-53A4C6557AA7}" presName="node" presStyleLbl="node1" presStyleIdx="2" presStyleCnt="4" custScaleX="133743" custScaleY="129293" custRadScaleRad="94072" custRadScaleInc="85578">
        <dgm:presLayoutVars>
          <dgm:bulletEnabled val="1"/>
        </dgm:presLayoutVars>
      </dgm:prSet>
      <dgm:spPr/>
      <dgm:t>
        <a:bodyPr/>
        <a:lstStyle/>
        <a:p>
          <a:endParaRPr lang="ru-RU"/>
        </a:p>
      </dgm:t>
    </dgm:pt>
    <dgm:pt modelId="{CBD35A30-7107-41FC-901C-1CB2C447C127}" type="pres">
      <dgm:prSet presAssocID="{6BC9797B-295A-4B51-96C6-72293A8796AA}" presName="Name9" presStyleLbl="parChTrans1D2" presStyleIdx="3" presStyleCnt="4"/>
      <dgm:spPr/>
      <dgm:t>
        <a:bodyPr/>
        <a:lstStyle/>
        <a:p>
          <a:endParaRPr lang="ru-RU"/>
        </a:p>
      </dgm:t>
    </dgm:pt>
    <dgm:pt modelId="{EF39C169-2A7B-4255-B4CC-3EFB4B1A18C3}" type="pres">
      <dgm:prSet presAssocID="{6BC9797B-295A-4B51-96C6-72293A8796AA}" presName="connTx" presStyleLbl="parChTrans1D2" presStyleIdx="3" presStyleCnt="4"/>
      <dgm:spPr/>
      <dgm:t>
        <a:bodyPr/>
        <a:lstStyle/>
        <a:p>
          <a:endParaRPr lang="ru-RU"/>
        </a:p>
      </dgm:t>
    </dgm:pt>
    <dgm:pt modelId="{998ED6D6-3EED-4438-A9B9-6BEF9EFD0361}" type="pres">
      <dgm:prSet presAssocID="{99F7F33F-290C-4DEE-B0AD-35AC3CB91B68}" presName="node" presStyleLbl="node1" presStyleIdx="3" presStyleCnt="4" custScaleX="135384" custScaleY="133427" custRadScaleRad="196302" custRadScaleInc="-48888">
        <dgm:presLayoutVars>
          <dgm:bulletEnabled val="1"/>
        </dgm:presLayoutVars>
      </dgm:prSet>
      <dgm:spPr/>
      <dgm:t>
        <a:bodyPr/>
        <a:lstStyle/>
        <a:p>
          <a:endParaRPr lang="ru-RU"/>
        </a:p>
      </dgm:t>
    </dgm:pt>
  </dgm:ptLst>
  <dgm:cxnLst>
    <dgm:cxn modelId="{DC2BD017-D822-4C80-ADAC-3E55652E09E6}" srcId="{8958CC7C-21EF-48B3-B071-74126A882DF7}" destId="{ED72EB37-E29F-43E3-AB14-53A4C6557AA7}" srcOrd="2" destOrd="0" parTransId="{945C1E2B-663D-43BB-AFAA-0881843121FC}" sibTransId="{A06DE99C-4A51-4C91-AFF5-C74CD7CCCE6B}"/>
    <dgm:cxn modelId="{9A440B63-124E-4863-903B-B2A3AE0C0FBA}" type="presOf" srcId="{945C1E2B-663D-43BB-AFAA-0881843121FC}" destId="{2C6907EC-327C-49CD-B4AA-5B30133CA87D}" srcOrd="1" destOrd="0" presId="urn:microsoft.com/office/officeart/2005/8/layout/radial1"/>
    <dgm:cxn modelId="{B79A8D96-34B0-4470-B271-983E1516ABDE}" type="presOf" srcId="{F16043C8-5668-477D-87CB-F64A862189FC}" destId="{4BC4185B-9841-40F5-B660-3E731A5C96F5}" srcOrd="1" destOrd="0" presId="urn:microsoft.com/office/officeart/2005/8/layout/radial1"/>
    <dgm:cxn modelId="{DA971C76-319F-4FBA-9DE7-FA5F720AE5AA}" type="presOf" srcId="{292FB84E-FD18-4EE4-9B0B-5994232D4064}" destId="{566352F6-AD54-4C11-8961-567746082DCC}" srcOrd="0" destOrd="0" presId="urn:microsoft.com/office/officeart/2005/8/layout/radial1"/>
    <dgm:cxn modelId="{651A88AA-779F-48BE-BFF5-7704FCDC1B73}" type="presOf" srcId="{8958CC7C-21EF-48B3-B071-74126A882DF7}" destId="{BB57C616-C547-417B-B1DE-253B847DE693}" srcOrd="0" destOrd="0" presId="urn:microsoft.com/office/officeart/2005/8/layout/radial1"/>
    <dgm:cxn modelId="{53900AFB-60F4-4E48-B4D6-5EE59AC2C9CA}" type="presOf" srcId="{99F7F33F-290C-4DEE-B0AD-35AC3CB91B68}" destId="{998ED6D6-3EED-4438-A9B9-6BEF9EFD0361}" srcOrd="0" destOrd="0" presId="urn:microsoft.com/office/officeart/2005/8/layout/radial1"/>
    <dgm:cxn modelId="{5564F188-C772-4B01-A5E5-C7820A4E4C95}" type="presOf" srcId="{00C420E3-0500-4ECA-B72A-43E0C898C3C9}" destId="{5A80AFF7-0692-4C96-B5AB-530F718A395B}" srcOrd="0" destOrd="0" presId="urn:microsoft.com/office/officeart/2005/8/layout/radial1"/>
    <dgm:cxn modelId="{5EF44702-4406-4806-8AC8-E06ED98CB401}" type="presOf" srcId="{D4E0E62A-8857-4E99-BD05-262C066175B0}" destId="{E8A1EC53-FC61-45C1-B9FA-0ACCC6E7503A}" srcOrd="1" destOrd="0" presId="urn:microsoft.com/office/officeart/2005/8/layout/radial1"/>
    <dgm:cxn modelId="{F7D44A97-FED4-465E-A99B-6DE64D383D27}" srcId="{8958CC7C-21EF-48B3-B071-74126A882DF7}" destId="{292FB84E-FD18-4EE4-9B0B-5994232D4064}" srcOrd="1" destOrd="0" parTransId="{F16043C8-5668-477D-87CB-F64A862189FC}" sibTransId="{6D342D50-5DF8-4454-96D3-4E50CD83795B}"/>
    <dgm:cxn modelId="{A6109159-CAAD-4C55-B71A-842089706137}" srcId="{8958CC7C-21EF-48B3-B071-74126A882DF7}" destId="{221365F9-2F88-42F7-BBBE-AD29F7071CA5}" srcOrd="0" destOrd="0" parTransId="{D4E0E62A-8857-4E99-BD05-262C066175B0}" sibTransId="{097D7185-CBEC-42D4-8A9C-F07E0DC2D366}"/>
    <dgm:cxn modelId="{88E25777-4875-4A60-BFC1-DB6FC7A2362D}" type="presOf" srcId="{945C1E2B-663D-43BB-AFAA-0881843121FC}" destId="{67CF360E-B1A0-4B01-B801-4DA07ACBD815}" srcOrd="0" destOrd="0" presId="urn:microsoft.com/office/officeart/2005/8/layout/radial1"/>
    <dgm:cxn modelId="{0D27A152-16BD-49BA-AEE3-D9CEC1E91819}" srcId="{8958CC7C-21EF-48B3-B071-74126A882DF7}" destId="{99F7F33F-290C-4DEE-B0AD-35AC3CB91B68}" srcOrd="3" destOrd="0" parTransId="{6BC9797B-295A-4B51-96C6-72293A8796AA}" sibTransId="{7D63517D-84A8-4704-80C1-09B92A179C2E}"/>
    <dgm:cxn modelId="{5841C380-E55B-4278-AA48-C0B6C9728D7A}" srcId="{00C420E3-0500-4ECA-B72A-43E0C898C3C9}" destId="{8958CC7C-21EF-48B3-B071-74126A882DF7}" srcOrd="0" destOrd="0" parTransId="{806AB031-FE81-4663-8EE3-39C9E82E5EF7}" sibTransId="{CF30B404-CF59-4CED-96BC-C8114CC07FCA}"/>
    <dgm:cxn modelId="{29B916CD-1311-433A-A89B-C23E018725EE}" srcId="{00C420E3-0500-4ECA-B72A-43E0C898C3C9}" destId="{CEE97AC9-F45B-4A1F-841E-6A13A2593AAC}" srcOrd="1" destOrd="0" parTransId="{BE5A2140-96C0-4EFA-9B4A-4C601B94FCEC}" sibTransId="{54DD03F0-4D29-47AF-9991-B7D9856C7A4F}"/>
    <dgm:cxn modelId="{91E8DE01-E9B9-49B6-8102-162AD0E5CF0A}" type="presOf" srcId="{D4E0E62A-8857-4E99-BD05-262C066175B0}" destId="{ED0056A1-B0E3-410B-BAD8-D0D243AEB061}" srcOrd="0" destOrd="0" presId="urn:microsoft.com/office/officeart/2005/8/layout/radial1"/>
    <dgm:cxn modelId="{96EE30C8-5CF5-48F0-9F1D-8532012520AD}" type="presOf" srcId="{6BC9797B-295A-4B51-96C6-72293A8796AA}" destId="{CBD35A30-7107-41FC-901C-1CB2C447C127}" srcOrd="0" destOrd="0" presId="urn:microsoft.com/office/officeart/2005/8/layout/radial1"/>
    <dgm:cxn modelId="{33BABCAD-FAFB-42C8-A5E3-3528E799D45C}" type="presOf" srcId="{221365F9-2F88-42F7-BBBE-AD29F7071CA5}" destId="{2974DFE2-F3DA-4742-AA56-0A63FC933793}" srcOrd="0" destOrd="0" presId="urn:microsoft.com/office/officeart/2005/8/layout/radial1"/>
    <dgm:cxn modelId="{067F97C6-E8BF-4589-9D13-EC885DE3DCF5}" type="presOf" srcId="{6BC9797B-295A-4B51-96C6-72293A8796AA}" destId="{EF39C169-2A7B-4255-B4CC-3EFB4B1A18C3}" srcOrd="1" destOrd="0" presId="urn:microsoft.com/office/officeart/2005/8/layout/radial1"/>
    <dgm:cxn modelId="{F7F6BECE-8811-46E7-A8ED-53439AC99E38}" type="presOf" srcId="{ED72EB37-E29F-43E3-AB14-53A4C6557AA7}" destId="{F815BC27-6A11-4D8A-A5A3-7E457D768702}" srcOrd="0" destOrd="0" presId="urn:microsoft.com/office/officeart/2005/8/layout/radial1"/>
    <dgm:cxn modelId="{3D047FDE-FE60-42E0-8F60-7C3191791024}" type="presOf" srcId="{F16043C8-5668-477D-87CB-F64A862189FC}" destId="{F227C2B2-F4C8-482E-94C7-603A573FCF7F}" srcOrd="0" destOrd="0" presId="urn:microsoft.com/office/officeart/2005/8/layout/radial1"/>
    <dgm:cxn modelId="{44249C92-4114-4E73-B001-AB0617858A7B}" type="presParOf" srcId="{5A80AFF7-0692-4C96-B5AB-530F718A395B}" destId="{BB57C616-C547-417B-B1DE-253B847DE693}" srcOrd="0" destOrd="0" presId="urn:microsoft.com/office/officeart/2005/8/layout/radial1"/>
    <dgm:cxn modelId="{39614F0B-2A0C-4C23-A387-39F9A7110FF0}" type="presParOf" srcId="{5A80AFF7-0692-4C96-B5AB-530F718A395B}" destId="{ED0056A1-B0E3-410B-BAD8-D0D243AEB061}" srcOrd="1" destOrd="0" presId="urn:microsoft.com/office/officeart/2005/8/layout/radial1"/>
    <dgm:cxn modelId="{CCEEDF83-ED49-4EFD-AB11-E663DB57F9D2}" type="presParOf" srcId="{ED0056A1-B0E3-410B-BAD8-D0D243AEB061}" destId="{E8A1EC53-FC61-45C1-B9FA-0ACCC6E7503A}" srcOrd="0" destOrd="0" presId="urn:microsoft.com/office/officeart/2005/8/layout/radial1"/>
    <dgm:cxn modelId="{FB1CDE00-314B-49E6-891A-207D41AFD0D1}" type="presParOf" srcId="{5A80AFF7-0692-4C96-B5AB-530F718A395B}" destId="{2974DFE2-F3DA-4742-AA56-0A63FC933793}" srcOrd="2" destOrd="0" presId="urn:microsoft.com/office/officeart/2005/8/layout/radial1"/>
    <dgm:cxn modelId="{F5E1D0E4-42EC-4295-9BC0-0C63F650F92D}" type="presParOf" srcId="{5A80AFF7-0692-4C96-B5AB-530F718A395B}" destId="{F227C2B2-F4C8-482E-94C7-603A573FCF7F}" srcOrd="3" destOrd="0" presId="urn:microsoft.com/office/officeart/2005/8/layout/radial1"/>
    <dgm:cxn modelId="{D535AB28-EC51-469B-AC21-B9A032F09095}" type="presParOf" srcId="{F227C2B2-F4C8-482E-94C7-603A573FCF7F}" destId="{4BC4185B-9841-40F5-B660-3E731A5C96F5}" srcOrd="0" destOrd="0" presId="urn:microsoft.com/office/officeart/2005/8/layout/radial1"/>
    <dgm:cxn modelId="{073E228D-6FEE-42F2-8D49-B506CFB27ABD}" type="presParOf" srcId="{5A80AFF7-0692-4C96-B5AB-530F718A395B}" destId="{566352F6-AD54-4C11-8961-567746082DCC}" srcOrd="4" destOrd="0" presId="urn:microsoft.com/office/officeart/2005/8/layout/radial1"/>
    <dgm:cxn modelId="{686BBD07-BEC2-401A-9771-0776F894C67D}" type="presParOf" srcId="{5A80AFF7-0692-4C96-B5AB-530F718A395B}" destId="{67CF360E-B1A0-4B01-B801-4DA07ACBD815}" srcOrd="5" destOrd="0" presId="urn:microsoft.com/office/officeart/2005/8/layout/radial1"/>
    <dgm:cxn modelId="{8F7B2A45-7429-4C27-87BA-BFA5CCD52F91}" type="presParOf" srcId="{67CF360E-B1A0-4B01-B801-4DA07ACBD815}" destId="{2C6907EC-327C-49CD-B4AA-5B30133CA87D}" srcOrd="0" destOrd="0" presId="urn:microsoft.com/office/officeart/2005/8/layout/radial1"/>
    <dgm:cxn modelId="{392BA9D2-5BF7-45E0-A578-8F28A044D44B}" type="presParOf" srcId="{5A80AFF7-0692-4C96-B5AB-530F718A395B}" destId="{F815BC27-6A11-4D8A-A5A3-7E457D768702}" srcOrd="6" destOrd="0" presId="urn:microsoft.com/office/officeart/2005/8/layout/radial1"/>
    <dgm:cxn modelId="{657237EC-8161-4C95-9930-4FDD5BB65890}" type="presParOf" srcId="{5A80AFF7-0692-4C96-B5AB-530F718A395B}" destId="{CBD35A30-7107-41FC-901C-1CB2C447C127}" srcOrd="7" destOrd="0" presId="urn:microsoft.com/office/officeart/2005/8/layout/radial1"/>
    <dgm:cxn modelId="{2E965691-8DDE-4BE6-804E-0117BE156BDD}" type="presParOf" srcId="{CBD35A30-7107-41FC-901C-1CB2C447C127}" destId="{EF39C169-2A7B-4255-B4CC-3EFB4B1A18C3}" srcOrd="0" destOrd="0" presId="urn:microsoft.com/office/officeart/2005/8/layout/radial1"/>
    <dgm:cxn modelId="{29F9EF10-1BBC-490F-9FC4-227801A04052}" type="presParOf" srcId="{5A80AFF7-0692-4C96-B5AB-530F718A395B}" destId="{998ED6D6-3EED-4438-A9B9-6BEF9EFD0361}" srcOrd="8"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CB56F2-BD4A-4ECB-AAD5-AE5A77979C33}" type="doc">
      <dgm:prSet loTypeId="urn:microsoft.com/office/officeart/2005/8/layout/default#1" loCatId="list" qsTypeId="urn:microsoft.com/office/officeart/2005/8/quickstyle/simple1" qsCatId="simple" csTypeId="urn:microsoft.com/office/officeart/2005/8/colors/colorful1#2" csCatId="colorful" phldr="1"/>
      <dgm:spPr/>
      <dgm:t>
        <a:bodyPr/>
        <a:lstStyle/>
        <a:p>
          <a:endParaRPr lang="ru-RU"/>
        </a:p>
      </dgm:t>
    </dgm:pt>
    <dgm:pt modelId="{D12F3086-4767-4150-A66C-E65A73F9315B}">
      <dgm:prSet phldrT="[Текст]"/>
      <dgm:spPr/>
      <dgm:t>
        <a:bodyPr/>
        <a:lstStyle/>
        <a:p>
          <a:r>
            <a:rPr lang="ru-RU" smtClean="0"/>
            <a:t>Рисование по-сырому</a:t>
          </a:r>
          <a:endParaRPr lang="ru-RU"/>
        </a:p>
      </dgm:t>
    </dgm:pt>
    <dgm:pt modelId="{96750EF5-6EA2-4087-8431-247690391B19}" type="parTrans" cxnId="{738AE22C-7982-4A01-B5D2-E8928A789100}">
      <dgm:prSet/>
      <dgm:spPr/>
      <dgm:t>
        <a:bodyPr/>
        <a:lstStyle/>
        <a:p>
          <a:endParaRPr lang="ru-RU"/>
        </a:p>
      </dgm:t>
    </dgm:pt>
    <dgm:pt modelId="{DA89A558-E3BA-4B0A-A1BC-EE1979E1C8CF}" type="sibTrans" cxnId="{738AE22C-7982-4A01-B5D2-E8928A789100}">
      <dgm:prSet/>
      <dgm:spPr/>
      <dgm:t>
        <a:bodyPr/>
        <a:lstStyle/>
        <a:p>
          <a:endParaRPr lang="ru-RU"/>
        </a:p>
      </dgm:t>
    </dgm:pt>
    <dgm:pt modelId="{4D9D1F0F-05B2-459F-AFC5-E4E91FD9AC80}">
      <dgm:prSet phldrT="[Текст]"/>
      <dgm:spPr/>
      <dgm:t>
        <a:bodyPr/>
        <a:lstStyle/>
        <a:p>
          <a:r>
            <a:rPr lang="ru-RU" smtClean="0"/>
            <a:t>Рисование пальчиками и  ладошками</a:t>
          </a:r>
          <a:endParaRPr lang="ru-RU"/>
        </a:p>
      </dgm:t>
    </dgm:pt>
    <dgm:pt modelId="{22C2447F-08FB-4494-BDD9-D14A3E2F505C}" type="parTrans" cxnId="{29BFFE32-E47B-4ED9-B28E-1004C8E79632}">
      <dgm:prSet/>
      <dgm:spPr/>
      <dgm:t>
        <a:bodyPr/>
        <a:lstStyle/>
        <a:p>
          <a:endParaRPr lang="ru-RU"/>
        </a:p>
      </dgm:t>
    </dgm:pt>
    <dgm:pt modelId="{33C30DC9-FCDE-4E52-94D5-3D230E24DF90}" type="sibTrans" cxnId="{29BFFE32-E47B-4ED9-B28E-1004C8E79632}">
      <dgm:prSet/>
      <dgm:spPr/>
      <dgm:t>
        <a:bodyPr/>
        <a:lstStyle/>
        <a:p>
          <a:endParaRPr lang="ru-RU"/>
        </a:p>
      </dgm:t>
    </dgm:pt>
    <dgm:pt modelId="{A87BF427-2EBF-4929-A563-13365719FD87}">
      <dgm:prSet phldrT="[Текст]"/>
      <dgm:spPr/>
      <dgm:t>
        <a:bodyPr/>
        <a:lstStyle/>
        <a:p>
          <a:r>
            <a:rPr lang="ru-RU" smtClean="0"/>
            <a:t>Восковые мелки+ акварель</a:t>
          </a:r>
          <a:endParaRPr lang="ru-RU"/>
        </a:p>
      </dgm:t>
    </dgm:pt>
    <dgm:pt modelId="{A4996361-5700-43E8-A2AE-533B4C86D99E}" type="parTrans" cxnId="{FF7A5F1A-9247-4497-A853-1A40B5B04D83}">
      <dgm:prSet/>
      <dgm:spPr/>
      <dgm:t>
        <a:bodyPr/>
        <a:lstStyle/>
        <a:p>
          <a:endParaRPr lang="ru-RU"/>
        </a:p>
      </dgm:t>
    </dgm:pt>
    <dgm:pt modelId="{638CA7BD-F944-4076-A6D2-A3B4025199FC}" type="sibTrans" cxnId="{FF7A5F1A-9247-4497-A853-1A40B5B04D83}">
      <dgm:prSet/>
      <dgm:spPr/>
      <dgm:t>
        <a:bodyPr/>
        <a:lstStyle/>
        <a:p>
          <a:endParaRPr lang="ru-RU"/>
        </a:p>
      </dgm:t>
    </dgm:pt>
    <dgm:pt modelId="{80762B31-FBE7-4D3F-93E3-AABEBAD8F257}">
      <dgm:prSet phldrT="[Текст]"/>
      <dgm:spPr/>
      <dgm:t>
        <a:bodyPr/>
        <a:lstStyle/>
        <a:p>
          <a:r>
            <a:rPr lang="ru-RU" smtClean="0"/>
            <a:t>Рисование пеной для бритья</a:t>
          </a:r>
          <a:endParaRPr lang="ru-RU"/>
        </a:p>
      </dgm:t>
    </dgm:pt>
    <dgm:pt modelId="{C7393C73-61DF-4791-A258-B7B0BCBE47C2}" type="parTrans" cxnId="{C798281C-AD09-43C4-B029-541DB901CD6F}">
      <dgm:prSet/>
      <dgm:spPr/>
      <dgm:t>
        <a:bodyPr/>
        <a:lstStyle/>
        <a:p>
          <a:endParaRPr lang="ru-RU"/>
        </a:p>
      </dgm:t>
    </dgm:pt>
    <dgm:pt modelId="{DC86A28E-E4C3-4A93-8B4B-6D0EA2378008}" type="sibTrans" cxnId="{C798281C-AD09-43C4-B029-541DB901CD6F}">
      <dgm:prSet/>
      <dgm:spPr/>
      <dgm:t>
        <a:bodyPr/>
        <a:lstStyle/>
        <a:p>
          <a:endParaRPr lang="ru-RU"/>
        </a:p>
      </dgm:t>
    </dgm:pt>
    <dgm:pt modelId="{8E38EF57-9AA8-499C-978B-8FF49C0718A3}">
      <dgm:prSet phldrT="[Текст]"/>
      <dgm:spPr/>
      <dgm:t>
        <a:bodyPr/>
        <a:lstStyle/>
        <a:p>
          <a:r>
            <a:rPr lang="ru-RU" smtClean="0"/>
            <a:t>Рисование ватными палочками</a:t>
          </a:r>
          <a:endParaRPr lang="ru-RU"/>
        </a:p>
      </dgm:t>
    </dgm:pt>
    <dgm:pt modelId="{31ED5B30-BD09-454C-B27A-BBF7F1304CE5}" type="parTrans" cxnId="{749F49AB-0135-4011-9878-1EAB82C18095}">
      <dgm:prSet/>
      <dgm:spPr/>
      <dgm:t>
        <a:bodyPr/>
        <a:lstStyle/>
        <a:p>
          <a:endParaRPr lang="ru-RU"/>
        </a:p>
      </dgm:t>
    </dgm:pt>
    <dgm:pt modelId="{44EEB8D9-6DC4-47E8-8FC6-4CCB4F360A37}" type="sibTrans" cxnId="{749F49AB-0135-4011-9878-1EAB82C18095}">
      <dgm:prSet/>
      <dgm:spPr/>
      <dgm:t>
        <a:bodyPr/>
        <a:lstStyle/>
        <a:p>
          <a:endParaRPr lang="ru-RU"/>
        </a:p>
      </dgm:t>
    </dgm:pt>
    <dgm:pt modelId="{681B0351-BC85-4CCF-97DC-951F6B00742B}">
      <dgm:prSet phldrT="[Текст]"/>
      <dgm:spPr/>
      <dgm:t>
        <a:bodyPr/>
        <a:lstStyle/>
        <a:p>
          <a:r>
            <a:rPr lang="ru-RU" smtClean="0"/>
            <a:t>Рисование поролоновыми палочками</a:t>
          </a:r>
          <a:endParaRPr lang="ru-RU"/>
        </a:p>
      </dgm:t>
    </dgm:pt>
    <dgm:pt modelId="{D0B9F6F0-1160-45FA-B903-A1F73801583D}" type="parTrans" cxnId="{A75D9CB7-F9A4-4C2D-B239-6189559532FF}">
      <dgm:prSet/>
      <dgm:spPr/>
      <dgm:t>
        <a:bodyPr/>
        <a:lstStyle/>
        <a:p>
          <a:endParaRPr lang="ru-RU"/>
        </a:p>
      </dgm:t>
    </dgm:pt>
    <dgm:pt modelId="{0DB13BA5-F837-4E88-92AB-F35B156A068A}" type="sibTrans" cxnId="{A75D9CB7-F9A4-4C2D-B239-6189559532FF}">
      <dgm:prSet/>
      <dgm:spPr/>
      <dgm:t>
        <a:bodyPr/>
        <a:lstStyle/>
        <a:p>
          <a:endParaRPr lang="ru-RU"/>
        </a:p>
      </dgm:t>
    </dgm:pt>
    <dgm:pt modelId="{BF15261D-F5B8-4FD3-A69E-81D59972BB06}">
      <dgm:prSet phldrT="[Текст]"/>
      <dgm:spPr/>
      <dgm:t>
        <a:bodyPr/>
        <a:lstStyle/>
        <a:p>
          <a:r>
            <a:rPr lang="ru-RU" smtClean="0"/>
            <a:t>Рисование мятой бумагой</a:t>
          </a:r>
          <a:endParaRPr lang="ru-RU"/>
        </a:p>
      </dgm:t>
    </dgm:pt>
    <dgm:pt modelId="{417120F4-FBF2-4AAF-BA44-0FC21590A0D1}" type="parTrans" cxnId="{7DBEAAE4-8EBF-4492-90FA-36315909A532}">
      <dgm:prSet/>
      <dgm:spPr/>
      <dgm:t>
        <a:bodyPr/>
        <a:lstStyle/>
        <a:p>
          <a:endParaRPr lang="ru-RU"/>
        </a:p>
      </dgm:t>
    </dgm:pt>
    <dgm:pt modelId="{B2D666E4-EE21-4CA4-8029-1E58EA1D6FDD}" type="sibTrans" cxnId="{7DBEAAE4-8EBF-4492-90FA-36315909A532}">
      <dgm:prSet/>
      <dgm:spPr/>
      <dgm:t>
        <a:bodyPr/>
        <a:lstStyle/>
        <a:p>
          <a:endParaRPr lang="ru-RU"/>
        </a:p>
      </dgm:t>
    </dgm:pt>
    <dgm:pt modelId="{D0786871-A3D5-41DE-A36F-41B847E879DA}">
      <dgm:prSet phldrT="[Текст]"/>
      <dgm:spPr/>
      <dgm:t>
        <a:bodyPr/>
        <a:lstStyle/>
        <a:p>
          <a:r>
            <a:rPr lang="ru-RU" smtClean="0"/>
            <a:t>Монотипия предметная</a:t>
          </a:r>
          <a:endParaRPr lang="ru-RU"/>
        </a:p>
      </dgm:t>
    </dgm:pt>
    <dgm:pt modelId="{05352982-B302-4E89-B7BD-8CDBD838CCB2}" type="parTrans" cxnId="{B5825733-3563-4120-BD81-178E4BF4EF00}">
      <dgm:prSet/>
      <dgm:spPr/>
      <dgm:t>
        <a:bodyPr/>
        <a:lstStyle/>
        <a:p>
          <a:endParaRPr lang="ru-RU"/>
        </a:p>
      </dgm:t>
    </dgm:pt>
    <dgm:pt modelId="{1A0267D6-9BB5-4317-98DA-B56A9171FF87}" type="sibTrans" cxnId="{B5825733-3563-4120-BD81-178E4BF4EF00}">
      <dgm:prSet/>
      <dgm:spPr/>
      <dgm:t>
        <a:bodyPr/>
        <a:lstStyle/>
        <a:p>
          <a:endParaRPr lang="ru-RU"/>
        </a:p>
      </dgm:t>
    </dgm:pt>
    <dgm:pt modelId="{7BA63A85-34F0-4BBA-952C-0319DABCC3F6}">
      <dgm:prSet phldrT="[Текст]"/>
      <dgm:spPr/>
      <dgm:t>
        <a:bodyPr/>
        <a:lstStyle/>
        <a:p>
          <a:r>
            <a:rPr lang="ru-RU" smtClean="0"/>
            <a:t>Рисование гелевыми мелками</a:t>
          </a:r>
          <a:endParaRPr lang="ru-RU"/>
        </a:p>
      </dgm:t>
    </dgm:pt>
    <dgm:pt modelId="{817CBAE8-E426-46FE-84ED-7DB410AF4983}" type="parTrans" cxnId="{92F8A46F-6C01-490D-BEB1-3FDB2A365D96}">
      <dgm:prSet/>
      <dgm:spPr/>
      <dgm:t>
        <a:bodyPr/>
        <a:lstStyle/>
        <a:p>
          <a:endParaRPr lang="ru-RU"/>
        </a:p>
      </dgm:t>
    </dgm:pt>
    <dgm:pt modelId="{35D8B212-9BA6-4146-BC31-38B03BC74E60}" type="sibTrans" cxnId="{92F8A46F-6C01-490D-BEB1-3FDB2A365D96}">
      <dgm:prSet/>
      <dgm:spPr/>
      <dgm:t>
        <a:bodyPr/>
        <a:lstStyle/>
        <a:p>
          <a:endParaRPr lang="ru-RU"/>
        </a:p>
      </dgm:t>
    </dgm:pt>
    <dgm:pt modelId="{9BD198D0-5B47-4D5A-ABAA-36B677A720AA}">
      <dgm:prSet phldrT="[Текст]"/>
      <dgm:spPr/>
      <dgm:t>
        <a:bodyPr/>
        <a:lstStyle/>
        <a:p>
          <a:r>
            <a:rPr lang="ru-RU" smtClean="0"/>
            <a:t>Тычок жёсткой полусухой кистью</a:t>
          </a:r>
          <a:endParaRPr lang="ru-RU"/>
        </a:p>
      </dgm:t>
    </dgm:pt>
    <dgm:pt modelId="{5ADCD826-1594-4740-BD06-08C98874BE74}" type="parTrans" cxnId="{4C1672F7-0F39-4D73-8302-CE05CF4AFDBA}">
      <dgm:prSet/>
      <dgm:spPr/>
      <dgm:t>
        <a:bodyPr/>
        <a:lstStyle/>
        <a:p>
          <a:endParaRPr lang="ru-RU"/>
        </a:p>
      </dgm:t>
    </dgm:pt>
    <dgm:pt modelId="{3AB479A9-D49A-4BEE-889C-231DD4D2B6C2}" type="sibTrans" cxnId="{4C1672F7-0F39-4D73-8302-CE05CF4AFDBA}">
      <dgm:prSet/>
      <dgm:spPr/>
      <dgm:t>
        <a:bodyPr/>
        <a:lstStyle/>
        <a:p>
          <a:endParaRPr lang="ru-RU"/>
        </a:p>
      </dgm:t>
    </dgm:pt>
    <dgm:pt modelId="{291825D9-6689-493B-9BB0-BB18442D1B6D}">
      <dgm:prSet phldrT="[Текст]"/>
      <dgm:spPr/>
      <dgm:t>
        <a:bodyPr/>
        <a:lstStyle/>
        <a:p>
          <a:r>
            <a:rPr lang="ru-RU" smtClean="0"/>
            <a:t>Выдувание из трубочки</a:t>
          </a:r>
          <a:endParaRPr lang="ru-RU"/>
        </a:p>
      </dgm:t>
    </dgm:pt>
    <dgm:pt modelId="{1B6F41E5-E83E-4CED-B3F0-76CCE5DE83A5}" type="parTrans" cxnId="{8FFF43E6-8661-4D3B-84E4-53478ED69AB5}">
      <dgm:prSet/>
      <dgm:spPr/>
      <dgm:t>
        <a:bodyPr/>
        <a:lstStyle/>
        <a:p>
          <a:endParaRPr lang="ru-RU"/>
        </a:p>
      </dgm:t>
    </dgm:pt>
    <dgm:pt modelId="{718695A0-5355-439C-B062-E7A257E82AB9}" type="sibTrans" cxnId="{8FFF43E6-8661-4D3B-84E4-53478ED69AB5}">
      <dgm:prSet/>
      <dgm:spPr/>
      <dgm:t>
        <a:bodyPr/>
        <a:lstStyle/>
        <a:p>
          <a:endParaRPr lang="ru-RU"/>
        </a:p>
      </dgm:t>
    </dgm:pt>
    <dgm:pt modelId="{C328B754-3716-4BE4-A27A-4A680022B426}">
      <dgm:prSet phldrT="[Текст]"/>
      <dgm:spPr/>
      <dgm:t>
        <a:bodyPr/>
        <a:lstStyle/>
        <a:p>
          <a:r>
            <a:rPr lang="ru-RU" smtClean="0"/>
            <a:t>Оттиск</a:t>
          </a:r>
          <a:endParaRPr lang="ru-RU"/>
        </a:p>
      </dgm:t>
    </dgm:pt>
    <dgm:pt modelId="{6ECFE13D-20F6-4B52-AC8F-46EC9F8F2648}" type="parTrans" cxnId="{9F01E9CE-A6C9-4F48-80AB-B0378EE988FC}">
      <dgm:prSet/>
      <dgm:spPr/>
      <dgm:t>
        <a:bodyPr/>
        <a:lstStyle/>
        <a:p>
          <a:endParaRPr lang="ru-RU"/>
        </a:p>
      </dgm:t>
    </dgm:pt>
    <dgm:pt modelId="{4EBF87AA-23E8-49DC-AD99-367FB46000D1}" type="sibTrans" cxnId="{9F01E9CE-A6C9-4F48-80AB-B0378EE988FC}">
      <dgm:prSet/>
      <dgm:spPr/>
      <dgm:t>
        <a:bodyPr/>
        <a:lstStyle/>
        <a:p>
          <a:endParaRPr lang="ru-RU"/>
        </a:p>
      </dgm:t>
    </dgm:pt>
    <dgm:pt modelId="{4FC2D930-9571-4BDB-8284-A8DBBA3FB699}" type="pres">
      <dgm:prSet presAssocID="{60CB56F2-BD4A-4ECB-AAD5-AE5A77979C33}" presName="diagram" presStyleCnt="0">
        <dgm:presLayoutVars>
          <dgm:dir/>
          <dgm:resizeHandles val="exact"/>
        </dgm:presLayoutVars>
      </dgm:prSet>
      <dgm:spPr/>
      <dgm:t>
        <a:bodyPr/>
        <a:lstStyle/>
        <a:p>
          <a:endParaRPr lang="ru-RU"/>
        </a:p>
      </dgm:t>
    </dgm:pt>
    <dgm:pt modelId="{5C8B3FA8-B9E4-4CF9-A540-7AA038DE5FE2}" type="pres">
      <dgm:prSet presAssocID="{D12F3086-4767-4150-A66C-E65A73F9315B}" presName="node" presStyleLbl="node1" presStyleIdx="0" presStyleCnt="12">
        <dgm:presLayoutVars>
          <dgm:bulletEnabled val="1"/>
        </dgm:presLayoutVars>
      </dgm:prSet>
      <dgm:spPr/>
      <dgm:t>
        <a:bodyPr/>
        <a:lstStyle/>
        <a:p>
          <a:endParaRPr lang="ru-RU"/>
        </a:p>
      </dgm:t>
    </dgm:pt>
    <dgm:pt modelId="{1D839827-5E8E-4420-B4E1-E3E3EB03BCF8}" type="pres">
      <dgm:prSet presAssocID="{DA89A558-E3BA-4B0A-A1BC-EE1979E1C8CF}" presName="sibTrans" presStyleCnt="0"/>
      <dgm:spPr/>
    </dgm:pt>
    <dgm:pt modelId="{B1A39D95-857E-4B9A-B493-CF73DCF4DADB}" type="pres">
      <dgm:prSet presAssocID="{4D9D1F0F-05B2-459F-AFC5-E4E91FD9AC80}" presName="node" presStyleLbl="node1" presStyleIdx="1" presStyleCnt="12">
        <dgm:presLayoutVars>
          <dgm:bulletEnabled val="1"/>
        </dgm:presLayoutVars>
      </dgm:prSet>
      <dgm:spPr/>
      <dgm:t>
        <a:bodyPr/>
        <a:lstStyle/>
        <a:p>
          <a:endParaRPr lang="ru-RU"/>
        </a:p>
      </dgm:t>
    </dgm:pt>
    <dgm:pt modelId="{DFF7D6A4-2644-499A-9615-56B5B40E2A02}" type="pres">
      <dgm:prSet presAssocID="{33C30DC9-FCDE-4E52-94D5-3D230E24DF90}" presName="sibTrans" presStyleCnt="0"/>
      <dgm:spPr/>
    </dgm:pt>
    <dgm:pt modelId="{7F448932-10E1-4495-88AA-3452B7C4A5A8}" type="pres">
      <dgm:prSet presAssocID="{A87BF427-2EBF-4929-A563-13365719FD87}" presName="node" presStyleLbl="node1" presStyleIdx="2" presStyleCnt="12">
        <dgm:presLayoutVars>
          <dgm:bulletEnabled val="1"/>
        </dgm:presLayoutVars>
      </dgm:prSet>
      <dgm:spPr/>
      <dgm:t>
        <a:bodyPr/>
        <a:lstStyle/>
        <a:p>
          <a:endParaRPr lang="ru-RU"/>
        </a:p>
      </dgm:t>
    </dgm:pt>
    <dgm:pt modelId="{607644C6-7DCB-492A-8D35-8F1D6D0CA0AD}" type="pres">
      <dgm:prSet presAssocID="{638CA7BD-F944-4076-A6D2-A3B4025199FC}" presName="sibTrans" presStyleCnt="0"/>
      <dgm:spPr/>
    </dgm:pt>
    <dgm:pt modelId="{14F91F0E-5C12-47AD-A3EB-AE6CDEDD8EE5}" type="pres">
      <dgm:prSet presAssocID="{80762B31-FBE7-4D3F-93E3-AABEBAD8F257}" presName="node" presStyleLbl="node1" presStyleIdx="3" presStyleCnt="12">
        <dgm:presLayoutVars>
          <dgm:bulletEnabled val="1"/>
        </dgm:presLayoutVars>
      </dgm:prSet>
      <dgm:spPr/>
      <dgm:t>
        <a:bodyPr/>
        <a:lstStyle/>
        <a:p>
          <a:endParaRPr lang="ru-RU"/>
        </a:p>
      </dgm:t>
    </dgm:pt>
    <dgm:pt modelId="{682D5A72-061C-4C5E-AD54-91E3EFE8FA4A}" type="pres">
      <dgm:prSet presAssocID="{DC86A28E-E4C3-4A93-8B4B-6D0EA2378008}" presName="sibTrans" presStyleCnt="0"/>
      <dgm:spPr/>
    </dgm:pt>
    <dgm:pt modelId="{C36C36D0-C8E9-487E-9F77-6B74AB443A27}" type="pres">
      <dgm:prSet presAssocID="{8E38EF57-9AA8-499C-978B-8FF49C0718A3}" presName="node" presStyleLbl="node1" presStyleIdx="4" presStyleCnt="12">
        <dgm:presLayoutVars>
          <dgm:bulletEnabled val="1"/>
        </dgm:presLayoutVars>
      </dgm:prSet>
      <dgm:spPr/>
      <dgm:t>
        <a:bodyPr/>
        <a:lstStyle/>
        <a:p>
          <a:endParaRPr lang="ru-RU"/>
        </a:p>
      </dgm:t>
    </dgm:pt>
    <dgm:pt modelId="{65B05CE9-70C9-42CD-9724-1FB010B569B0}" type="pres">
      <dgm:prSet presAssocID="{44EEB8D9-6DC4-47E8-8FC6-4CCB4F360A37}" presName="sibTrans" presStyleCnt="0"/>
      <dgm:spPr/>
    </dgm:pt>
    <dgm:pt modelId="{D1AFAEDF-4141-4E29-B764-1E479F70D25B}" type="pres">
      <dgm:prSet presAssocID="{681B0351-BC85-4CCF-97DC-951F6B00742B}" presName="node" presStyleLbl="node1" presStyleIdx="5" presStyleCnt="12" custLinFactNeighborX="-410" custLinFactNeighborY="-381">
        <dgm:presLayoutVars>
          <dgm:bulletEnabled val="1"/>
        </dgm:presLayoutVars>
      </dgm:prSet>
      <dgm:spPr/>
      <dgm:t>
        <a:bodyPr/>
        <a:lstStyle/>
        <a:p>
          <a:endParaRPr lang="ru-RU"/>
        </a:p>
      </dgm:t>
    </dgm:pt>
    <dgm:pt modelId="{BDBFF95B-FB41-4602-B9AF-33CF9715F681}" type="pres">
      <dgm:prSet presAssocID="{0DB13BA5-F837-4E88-92AB-F35B156A068A}" presName="sibTrans" presStyleCnt="0"/>
      <dgm:spPr/>
    </dgm:pt>
    <dgm:pt modelId="{3F1F9C53-F079-4717-93DC-133441BC3318}" type="pres">
      <dgm:prSet presAssocID="{BF15261D-F5B8-4FD3-A69E-81D59972BB06}" presName="node" presStyleLbl="node1" presStyleIdx="6" presStyleCnt="12" custLinFactNeighborX="2529" custLinFactNeighborY="-381">
        <dgm:presLayoutVars>
          <dgm:bulletEnabled val="1"/>
        </dgm:presLayoutVars>
      </dgm:prSet>
      <dgm:spPr/>
      <dgm:t>
        <a:bodyPr/>
        <a:lstStyle/>
        <a:p>
          <a:endParaRPr lang="ru-RU"/>
        </a:p>
      </dgm:t>
    </dgm:pt>
    <dgm:pt modelId="{90D4F065-0162-4B4D-A471-9DCF3F33D7B9}" type="pres">
      <dgm:prSet presAssocID="{B2D666E4-EE21-4CA4-8029-1E58EA1D6FDD}" presName="sibTrans" presStyleCnt="0"/>
      <dgm:spPr/>
    </dgm:pt>
    <dgm:pt modelId="{AD110502-A11E-4A70-829E-8EEE8047896F}" type="pres">
      <dgm:prSet presAssocID="{D0786871-A3D5-41DE-A36F-41B847E879DA}" presName="node" presStyleLbl="node1" presStyleIdx="7" presStyleCnt="12">
        <dgm:presLayoutVars>
          <dgm:bulletEnabled val="1"/>
        </dgm:presLayoutVars>
      </dgm:prSet>
      <dgm:spPr/>
      <dgm:t>
        <a:bodyPr/>
        <a:lstStyle/>
        <a:p>
          <a:endParaRPr lang="ru-RU"/>
        </a:p>
      </dgm:t>
    </dgm:pt>
    <dgm:pt modelId="{2D299B4E-E87C-465C-BD83-4FAE4796BC1A}" type="pres">
      <dgm:prSet presAssocID="{1A0267D6-9BB5-4317-98DA-B56A9171FF87}" presName="sibTrans" presStyleCnt="0"/>
      <dgm:spPr/>
    </dgm:pt>
    <dgm:pt modelId="{FBAE49CD-6A8B-4FAB-93A5-8D5B553CCF4A}" type="pres">
      <dgm:prSet presAssocID="{7BA63A85-34F0-4BBA-952C-0319DABCC3F6}" presName="node" presStyleLbl="node1" presStyleIdx="8" presStyleCnt="12">
        <dgm:presLayoutVars>
          <dgm:bulletEnabled val="1"/>
        </dgm:presLayoutVars>
      </dgm:prSet>
      <dgm:spPr/>
      <dgm:t>
        <a:bodyPr/>
        <a:lstStyle/>
        <a:p>
          <a:endParaRPr lang="ru-RU"/>
        </a:p>
      </dgm:t>
    </dgm:pt>
    <dgm:pt modelId="{B4297A81-D4DC-4BBB-B266-0B46BDC67F72}" type="pres">
      <dgm:prSet presAssocID="{35D8B212-9BA6-4146-BC31-38B03BC74E60}" presName="sibTrans" presStyleCnt="0"/>
      <dgm:spPr/>
    </dgm:pt>
    <dgm:pt modelId="{CFDE047C-1BA8-421D-A51B-DFACC42B385D}" type="pres">
      <dgm:prSet presAssocID="{9BD198D0-5B47-4D5A-ABAA-36B677A720AA}" presName="node" presStyleLbl="node1" presStyleIdx="9" presStyleCnt="12" custLinFactNeighborX="3354" custLinFactNeighborY="2166">
        <dgm:presLayoutVars>
          <dgm:bulletEnabled val="1"/>
        </dgm:presLayoutVars>
      </dgm:prSet>
      <dgm:spPr/>
      <dgm:t>
        <a:bodyPr/>
        <a:lstStyle/>
        <a:p>
          <a:endParaRPr lang="ru-RU"/>
        </a:p>
      </dgm:t>
    </dgm:pt>
    <dgm:pt modelId="{CFCEE7D8-5769-42EF-B853-1F92D2DA1B0E}" type="pres">
      <dgm:prSet presAssocID="{3AB479A9-D49A-4BEE-889C-231DD4D2B6C2}" presName="sibTrans" presStyleCnt="0"/>
      <dgm:spPr/>
    </dgm:pt>
    <dgm:pt modelId="{69EDBD02-96E0-4C37-B6F8-750B8B3AC4C9}" type="pres">
      <dgm:prSet presAssocID="{291825D9-6689-493B-9BB0-BB18442D1B6D}" presName="node" presStyleLbl="node1" presStyleIdx="10" presStyleCnt="12">
        <dgm:presLayoutVars>
          <dgm:bulletEnabled val="1"/>
        </dgm:presLayoutVars>
      </dgm:prSet>
      <dgm:spPr/>
      <dgm:t>
        <a:bodyPr/>
        <a:lstStyle/>
        <a:p>
          <a:endParaRPr lang="ru-RU"/>
        </a:p>
      </dgm:t>
    </dgm:pt>
    <dgm:pt modelId="{D80B16ED-1539-4EDA-88F7-ED7E07344ECC}" type="pres">
      <dgm:prSet presAssocID="{718695A0-5355-439C-B062-E7A257E82AB9}" presName="sibTrans" presStyleCnt="0"/>
      <dgm:spPr/>
    </dgm:pt>
    <dgm:pt modelId="{740A2A2C-31B9-4319-B85F-DB07BCA4C8FF}" type="pres">
      <dgm:prSet presAssocID="{C328B754-3716-4BE4-A27A-4A680022B426}" presName="node" presStyleLbl="node1" presStyleIdx="11" presStyleCnt="12">
        <dgm:presLayoutVars>
          <dgm:bulletEnabled val="1"/>
        </dgm:presLayoutVars>
      </dgm:prSet>
      <dgm:spPr/>
      <dgm:t>
        <a:bodyPr/>
        <a:lstStyle/>
        <a:p>
          <a:endParaRPr lang="ru-RU"/>
        </a:p>
      </dgm:t>
    </dgm:pt>
  </dgm:ptLst>
  <dgm:cxnLst>
    <dgm:cxn modelId="{FF7A5F1A-9247-4497-A853-1A40B5B04D83}" srcId="{60CB56F2-BD4A-4ECB-AAD5-AE5A77979C33}" destId="{A87BF427-2EBF-4929-A563-13365719FD87}" srcOrd="2" destOrd="0" parTransId="{A4996361-5700-43E8-A2AE-533B4C86D99E}" sibTransId="{638CA7BD-F944-4076-A6D2-A3B4025199FC}"/>
    <dgm:cxn modelId="{4C1672F7-0F39-4D73-8302-CE05CF4AFDBA}" srcId="{60CB56F2-BD4A-4ECB-AAD5-AE5A77979C33}" destId="{9BD198D0-5B47-4D5A-ABAA-36B677A720AA}" srcOrd="9" destOrd="0" parTransId="{5ADCD826-1594-4740-BD06-08C98874BE74}" sibTransId="{3AB479A9-D49A-4BEE-889C-231DD4D2B6C2}"/>
    <dgm:cxn modelId="{B5825733-3563-4120-BD81-178E4BF4EF00}" srcId="{60CB56F2-BD4A-4ECB-AAD5-AE5A77979C33}" destId="{D0786871-A3D5-41DE-A36F-41B847E879DA}" srcOrd="7" destOrd="0" parTransId="{05352982-B302-4E89-B7BD-8CDBD838CCB2}" sibTransId="{1A0267D6-9BB5-4317-98DA-B56A9171FF87}"/>
    <dgm:cxn modelId="{F6DD13CD-15C5-4ADB-AE91-B63F42C39F3C}" type="presOf" srcId="{C328B754-3716-4BE4-A27A-4A680022B426}" destId="{740A2A2C-31B9-4319-B85F-DB07BCA4C8FF}" srcOrd="0" destOrd="0" presId="urn:microsoft.com/office/officeart/2005/8/layout/default#1"/>
    <dgm:cxn modelId="{738AE22C-7982-4A01-B5D2-E8928A789100}" srcId="{60CB56F2-BD4A-4ECB-AAD5-AE5A77979C33}" destId="{D12F3086-4767-4150-A66C-E65A73F9315B}" srcOrd="0" destOrd="0" parTransId="{96750EF5-6EA2-4087-8431-247690391B19}" sibTransId="{DA89A558-E3BA-4B0A-A1BC-EE1979E1C8CF}"/>
    <dgm:cxn modelId="{29BFFE32-E47B-4ED9-B28E-1004C8E79632}" srcId="{60CB56F2-BD4A-4ECB-AAD5-AE5A77979C33}" destId="{4D9D1F0F-05B2-459F-AFC5-E4E91FD9AC80}" srcOrd="1" destOrd="0" parTransId="{22C2447F-08FB-4494-BDD9-D14A3E2F505C}" sibTransId="{33C30DC9-FCDE-4E52-94D5-3D230E24DF90}"/>
    <dgm:cxn modelId="{8FFF43E6-8661-4D3B-84E4-53478ED69AB5}" srcId="{60CB56F2-BD4A-4ECB-AAD5-AE5A77979C33}" destId="{291825D9-6689-493B-9BB0-BB18442D1B6D}" srcOrd="10" destOrd="0" parTransId="{1B6F41E5-E83E-4CED-B3F0-76CCE5DE83A5}" sibTransId="{718695A0-5355-439C-B062-E7A257E82AB9}"/>
    <dgm:cxn modelId="{F12552DA-7C83-4623-93A9-569451A358AC}" type="presOf" srcId="{291825D9-6689-493B-9BB0-BB18442D1B6D}" destId="{69EDBD02-96E0-4C37-B6F8-750B8B3AC4C9}" srcOrd="0" destOrd="0" presId="urn:microsoft.com/office/officeart/2005/8/layout/default#1"/>
    <dgm:cxn modelId="{187DC86D-0033-4BE2-A1EF-288DD5C5C9A4}" type="presOf" srcId="{A87BF427-2EBF-4929-A563-13365719FD87}" destId="{7F448932-10E1-4495-88AA-3452B7C4A5A8}" srcOrd="0" destOrd="0" presId="urn:microsoft.com/office/officeart/2005/8/layout/default#1"/>
    <dgm:cxn modelId="{E693B4C3-30CC-4C54-8CD2-B3A8A4AA4083}" type="presOf" srcId="{8E38EF57-9AA8-499C-978B-8FF49C0718A3}" destId="{C36C36D0-C8E9-487E-9F77-6B74AB443A27}" srcOrd="0" destOrd="0" presId="urn:microsoft.com/office/officeart/2005/8/layout/default#1"/>
    <dgm:cxn modelId="{4764EDEB-B216-4B6F-A708-E073A7270CDE}" type="presOf" srcId="{7BA63A85-34F0-4BBA-952C-0319DABCC3F6}" destId="{FBAE49CD-6A8B-4FAB-93A5-8D5B553CCF4A}" srcOrd="0" destOrd="0" presId="urn:microsoft.com/office/officeart/2005/8/layout/default#1"/>
    <dgm:cxn modelId="{E0DDAEBF-3646-4234-AB14-9C515FD356F8}" type="presOf" srcId="{60CB56F2-BD4A-4ECB-AAD5-AE5A77979C33}" destId="{4FC2D930-9571-4BDB-8284-A8DBBA3FB699}" srcOrd="0" destOrd="0" presId="urn:microsoft.com/office/officeart/2005/8/layout/default#1"/>
    <dgm:cxn modelId="{749F49AB-0135-4011-9878-1EAB82C18095}" srcId="{60CB56F2-BD4A-4ECB-AAD5-AE5A77979C33}" destId="{8E38EF57-9AA8-499C-978B-8FF49C0718A3}" srcOrd="4" destOrd="0" parTransId="{31ED5B30-BD09-454C-B27A-BBF7F1304CE5}" sibTransId="{44EEB8D9-6DC4-47E8-8FC6-4CCB4F360A37}"/>
    <dgm:cxn modelId="{C1D2CD65-11D1-440D-8967-286C675D1CE6}" type="presOf" srcId="{9BD198D0-5B47-4D5A-ABAA-36B677A720AA}" destId="{CFDE047C-1BA8-421D-A51B-DFACC42B385D}" srcOrd="0" destOrd="0" presId="urn:microsoft.com/office/officeart/2005/8/layout/default#1"/>
    <dgm:cxn modelId="{92F8A46F-6C01-490D-BEB1-3FDB2A365D96}" srcId="{60CB56F2-BD4A-4ECB-AAD5-AE5A77979C33}" destId="{7BA63A85-34F0-4BBA-952C-0319DABCC3F6}" srcOrd="8" destOrd="0" parTransId="{817CBAE8-E426-46FE-84ED-7DB410AF4983}" sibTransId="{35D8B212-9BA6-4146-BC31-38B03BC74E60}"/>
    <dgm:cxn modelId="{CB01EC88-D000-4FC0-B4F2-FF95EA02E34C}" type="presOf" srcId="{80762B31-FBE7-4D3F-93E3-AABEBAD8F257}" destId="{14F91F0E-5C12-47AD-A3EB-AE6CDEDD8EE5}" srcOrd="0" destOrd="0" presId="urn:microsoft.com/office/officeart/2005/8/layout/default#1"/>
    <dgm:cxn modelId="{62E9113B-28F4-48A2-9913-B1016240B034}" type="presOf" srcId="{BF15261D-F5B8-4FD3-A69E-81D59972BB06}" destId="{3F1F9C53-F079-4717-93DC-133441BC3318}" srcOrd="0" destOrd="0" presId="urn:microsoft.com/office/officeart/2005/8/layout/default#1"/>
    <dgm:cxn modelId="{A75D9CB7-F9A4-4C2D-B239-6189559532FF}" srcId="{60CB56F2-BD4A-4ECB-AAD5-AE5A77979C33}" destId="{681B0351-BC85-4CCF-97DC-951F6B00742B}" srcOrd="5" destOrd="0" parTransId="{D0B9F6F0-1160-45FA-B903-A1F73801583D}" sibTransId="{0DB13BA5-F837-4E88-92AB-F35B156A068A}"/>
    <dgm:cxn modelId="{9F01E9CE-A6C9-4F48-80AB-B0378EE988FC}" srcId="{60CB56F2-BD4A-4ECB-AAD5-AE5A77979C33}" destId="{C328B754-3716-4BE4-A27A-4A680022B426}" srcOrd="11" destOrd="0" parTransId="{6ECFE13D-20F6-4B52-AC8F-46EC9F8F2648}" sibTransId="{4EBF87AA-23E8-49DC-AD99-367FB46000D1}"/>
    <dgm:cxn modelId="{4795ED74-BDB3-4677-A445-09D984EE3857}" type="presOf" srcId="{4D9D1F0F-05B2-459F-AFC5-E4E91FD9AC80}" destId="{B1A39D95-857E-4B9A-B493-CF73DCF4DADB}" srcOrd="0" destOrd="0" presId="urn:microsoft.com/office/officeart/2005/8/layout/default#1"/>
    <dgm:cxn modelId="{C798281C-AD09-43C4-B029-541DB901CD6F}" srcId="{60CB56F2-BD4A-4ECB-AAD5-AE5A77979C33}" destId="{80762B31-FBE7-4D3F-93E3-AABEBAD8F257}" srcOrd="3" destOrd="0" parTransId="{C7393C73-61DF-4791-A258-B7B0BCBE47C2}" sibTransId="{DC86A28E-E4C3-4A93-8B4B-6D0EA2378008}"/>
    <dgm:cxn modelId="{7DBEAAE4-8EBF-4492-90FA-36315909A532}" srcId="{60CB56F2-BD4A-4ECB-AAD5-AE5A77979C33}" destId="{BF15261D-F5B8-4FD3-A69E-81D59972BB06}" srcOrd="6" destOrd="0" parTransId="{417120F4-FBF2-4AAF-BA44-0FC21590A0D1}" sibTransId="{B2D666E4-EE21-4CA4-8029-1E58EA1D6FDD}"/>
    <dgm:cxn modelId="{838BCD47-07B6-4A8D-B20D-AD0DFE9657A7}" type="presOf" srcId="{D12F3086-4767-4150-A66C-E65A73F9315B}" destId="{5C8B3FA8-B9E4-4CF9-A540-7AA038DE5FE2}" srcOrd="0" destOrd="0" presId="urn:microsoft.com/office/officeart/2005/8/layout/default#1"/>
    <dgm:cxn modelId="{C525C430-6F7C-4C44-B5C2-1713D4CC2482}" type="presOf" srcId="{681B0351-BC85-4CCF-97DC-951F6B00742B}" destId="{D1AFAEDF-4141-4E29-B764-1E479F70D25B}" srcOrd="0" destOrd="0" presId="urn:microsoft.com/office/officeart/2005/8/layout/default#1"/>
    <dgm:cxn modelId="{D29F96D4-4A9D-4708-B0A9-2E927E177E50}" type="presOf" srcId="{D0786871-A3D5-41DE-A36F-41B847E879DA}" destId="{AD110502-A11E-4A70-829E-8EEE8047896F}" srcOrd="0" destOrd="0" presId="urn:microsoft.com/office/officeart/2005/8/layout/default#1"/>
    <dgm:cxn modelId="{34DE5500-A077-4FB8-A3F7-2F1348DFED28}" type="presParOf" srcId="{4FC2D930-9571-4BDB-8284-A8DBBA3FB699}" destId="{5C8B3FA8-B9E4-4CF9-A540-7AA038DE5FE2}" srcOrd="0" destOrd="0" presId="urn:microsoft.com/office/officeart/2005/8/layout/default#1"/>
    <dgm:cxn modelId="{6CA8865E-49BD-427B-AE5B-44DDA286E547}" type="presParOf" srcId="{4FC2D930-9571-4BDB-8284-A8DBBA3FB699}" destId="{1D839827-5E8E-4420-B4E1-E3E3EB03BCF8}" srcOrd="1" destOrd="0" presId="urn:microsoft.com/office/officeart/2005/8/layout/default#1"/>
    <dgm:cxn modelId="{076EA63F-F5DF-47F3-BD19-DB3C6EF9B02F}" type="presParOf" srcId="{4FC2D930-9571-4BDB-8284-A8DBBA3FB699}" destId="{B1A39D95-857E-4B9A-B493-CF73DCF4DADB}" srcOrd="2" destOrd="0" presId="urn:microsoft.com/office/officeart/2005/8/layout/default#1"/>
    <dgm:cxn modelId="{AFE75CAD-ED6F-4AD5-BDC5-FF0D4BF4FC72}" type="presParOf" srcId="{4FC2D930-9571-4BDB-8284-A8DBBA3FB699}" destId="{DFF7D6A4-2644-499A-9615-56B5B40E2A02}" srcOrd="3" destOrd="0" presId="urn:microsoft.com/office/officeart/2005/8/layout/default#1"/>
    <dgm:cxn modelId="{88C65A98-1782-45FB-A140-AD6352D5FC77}" type="presParOf" srcId="{4FC2D930-9571-4BDB-8284-A8DBBA3FB699}" destId="{7F448932-10E1-4495-88AA-3452B7C4A5A8}" srcOrd="4" destOrd="0" presId="urn:microsoft.com/office/officeart/2005/8/layout/default#1"/>
    <dgm:cxn modelId="{551C2282-85BF-4A26-B5FF-04032038BF00}" type="presParOf" srcId="{4FC2D930-9571-4BDB-8284-A8DBBA3FB699}" destId="{607644C6-7DCB-492A-8D35-8F1D6D0CA0AD}" srcOrd="5" destOrd="0" presId="urn:microsoft.com/office/officeart/2005/8/layout/default#1"/>
    <dgm:cxn modelId="{3601D1C0-5004-4D54-8AF3-D4CF78F2C78B}" type="presParOf" srcId="{4FC2D930-9571-4BDB-8284-A8DBBA3FB699}" destId="{14F91F0E-5C12-47AD-A3EB-AE6CDEDD8EE5}" srcOrd="6" destOrd="0" presId="urn:microsoft.com/office/officeart/2005/8/layout/default#1"/>
    <dgm:cxn modelId="{BEEB2C56-3FC3-4DF2-BD96-B71D17244CA3}" type="presParOf" srcId="{4FC2D930-9571-4BDB-8284-A8DBBA3FB699}" destId="{682D5A72-061C-4C5E-AD54-91E3EFE8FA4A}" srcOrd="7" destOrd="0" presId="urn:microsoft.com/office/officeart/2005/8/layout/default#1"/>
    <dgm:cxn modelId="{6081A9E9-1C1A-4767-AD17-70B5D60E7AE7}" type="presParOf" srcId="{4FC2D930-9571-4BDB-8284-A8DBBA3FB699}" destId="{C36C36D0-C8E9-487E-9F77-6B74AB443A27}" srcOrd="8" destOrd="0" presId="urn:microsoft.com/office/officeart/2005/8/layout/default#1"/>
    <dgm:cxn modelId="{5079F18C-AB5B-40D8-A644-3A2D1E63B306}" type="presParOf" srcId="{4FC2D930-9571-4BDB-8284-A8DBBA3FB699}" destId="{65B05CE9-70C9-42CD-9724-1FB010B569B0}" srcOrd="9" destOrd="0" presId="urn:microsoft.com/office/officeart/2005/8/layout/default#1"/>
    <dgm:cxn modelId="{4A842A64-FA29-42FF-BC16-F6819F0E0F14}" type="presParOf" srcId="{4FC2D930-9571-4BDB-8284-A8DBBA3FB699}" destId="{D1AFAEDF-4141-4E29-B764-1E479F70D25B}" srcOrd="10" destOrd="0" presId="urn:microsoft.com/office/officeart/2005/8/layout/default#1"/>
    <dgm:cxn modelId="{C8956CA7-BF3F-4075-9D12-93675415F2F0}" type="presParOf" srcId="{4FC2D930-9571-4BDB-8284-A8DBBA3FB699}" destId="{BDBFF95B-FB41-4602-B9AF-33CF9715F681}" srcOrd="11" destOrd="0" presId="urn:microsoft.com/office/officeart/2005/8/layout/default#1"/>
    <dgm:cxn modelId="{66D96F9E-E408-4622-AE7A-6407B9B72B52}" type="presParOf" srcId="{4FC2D930-9571-4BDB-8284-A8DBBA3FB699}" destId="{3F1F9C53-F079-4717-93DC-133441BC3318}" srcOrd="12" destOrd="0" presId="urn:microsoft.com/office/officeart/2005/8/layout/default#1"/>
    <dgm:cxn modelId="{BE849F3C-4BF1-4446-86FB-D7AD5B5CC9B1}" type="presParOf" srcId="{4FC2D930-9571-4BDB-8284-A8DBBA3FB699}" destId="{90D4F065-0162-4B4D-A471-9DCF3F33D7B9}" srcOrd="13" destOrd="0" presId="urn:microsoft.com/office/officeart/2005/8/layout/default#1"/>
    <dgm:cxn modelId="{D599577A-24A2-4ABC-8856-16846F3E15DA}" type="presParOf" srcId="{4FC2D930-9571-4BDB-8284-A8DBBA3FB699}" destId="{AD110502-A11E-4A70-829E-8EEE8047896F}" srcOrd="14" destOrd="0" presId="urn:microsoft.com/office/officeart/2005/8/layout/default#1"/>
    <dgm:cxn modelId="{63663F9D-6ED6-44BC-983D-9195BE24AA40}" type="presParOf" srcId="{4FC2D930-9571-4BDB-8284-A8DBBA3FB699}" destId="{2D299B4E-E87C-465C-BD83-4FAE4796BC1A}" srcOrd="15" destOrd="0" presId="urn:microsoft.com/office/officeart/2005/8/layout/default#1"/>
    <dgm:cxn modelId="{6A2A19DB-FDF3-4353-BA60-CA19126E1CFE}" type="presParOf" srcId="{4FC2D930-9571-4BDB-8284-A8DBBA3FB699}" destId="{FBAE49CD-6A8B-4FAB-93A5-8D5B553CCF4A}" srcOrd="16" destOrd="0" presId="urn:microsoft.com/office/officeart/2005/8/layout/default#1"/>
    <dgm:cxn modelId="{9A63D6CA-EF5E-444F-B35C-B663517D34EC}" type="presParOf" srcId="{4FC2D930-9571-4BDB-8284-A8DBBA3FB699}" destId="{B4297A81-D4DC-4BBB-B266-0B46BDC67F72}" srcOrd="17" destOrd="0" presId="urn:microsoft.com/office/officeart/2005/8/layout/default#1"/>
    <dgm:cxn modelId="{5D66E90C-8AE8-4FA8-A099-41011DEEABA1}" type="presParOf" srcId="{4FC2D930-9571-4BDB-8284-A8DBBA3FB699}" destId="{CFDE047C-1BA8-421D-A51B-DFACC42B385D}" srcOrd="18" destOrd="0" presId="urn:microsoft.com/office/officeart/2005/8/layout/default#1"/>
    <dgm:cxn modelId="{E4199334-2060-44AF-B205-1AF70F357CBF}" type="presParOf" srcId="{4FC2D930-9571-4BDB-8284-A8DBBA3FB699}" destId="{CFCEE7D8-5769-42EF-B853-1F92D2DA1B0E}" srcOrd="19" destOrd="0" presId="urn:microsoft.com/office/officeart/2005/8/layout/default#1"/>
    <dgm:cxn modelId="{AAF279CE-8B91-4BCD-A7D5-9D6E1E071EB1}" type="presParOf" srcId="{4FC2D930-9571-4BDB-8284-A8DBBA3FB699}" destId="{69EDBD02-96E0-4C37-B6F8-750B8B3AC4C9}" srcOrd="20" destOrd="0" presId="urn:microsoft.com/office/officeart/2005/8/layout/default#1"/>
    <dgm:cxn modelId="{DD880848-A166-4E86-8869-9054EC52F134}" type="presParOf" srcId="{4FC2D930-9571-4BDB-8284-A8DBBA3FB699}" destId="{D80B16ED-1539-4EDA-88F7-ED7E07344ECC}" srcOrd="21" destOrd="0" presId="urn:microsoft.com/office/officeart/2005/8/layout/default#1"/>
    <dgm:cxn modelId="{2D38C84B-4245-4FA3-8ABB-53C3D220D47D}" type="presParOf" srcId="{4FC2D930-9571-4BDB-8284-A8DBBA3FB699}" destId="{740A2A2C-31B9-4319-B85F-DB07BCA4C8FF}" srcOrd="22"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6CC42A-3923-438A-9125-E8F8F9DC3F5B}" type="doc">
      <dgm:prSet loTypeId="urn:microsoft.com/office/officeart/2005/8/layout/default#2" loCatId="list" qsTypeId="urn:microsoft.com/office/officeart/2005/8/quickstyle/simple1" qsCatId="simple" csTypeId="urn:microsoft.com/office/officeart/2005/8/colors/colorful1#3" csCatId="colorful" phldr="1"/>
      <dgm:spPr/>
      <dgm:t>
        <a:bodyPr/>
        <a:lstStyle/>
        <a:p>
          <a:endParaRPr lang="ru-RU"/>
        </a:p>
      </dgm:t>
    </dgm:pt>
    <dgm:pt modelId="{D447D39E-B30E-408C-8160-BBECABEDF894}">
      <dgm:prSet phldrT="[Текст]"/>
      <dgm:spPr/>
      <dgm:t>
        <a:bodyPr/>
        <a:lstStyle/>
        <a:p>
          <a:r>
            <a:rPr lang="ru-RU" smtClean="0"/>
            <a:t>Набрызг</a:t>
          </a:r>
          <a:endParaRPr lang="ru-RU"/>
        </a:p>
      </dgm:t>
    </dgm:pt>
    <dgm:pt modelId="{6E11E92B-09A3-4EAF-B2C3-BE14AA1028C3}" type="parTrans" cxnId="{11FAA56C-28A7-4003-8215-9250FD769060}">
      <dgm:prSet/>
      <dgm:spPr/>
      <dgm:t>
        <a:bodyPr/>
        <a:lstStyle/>
        <a:p>
          <a:endParaRPr lang="ru-RU"/>
        </a:p>
      </dgm:t>
    </dgm:pt>
    <dgm:pt modelId="{29CFF9C5-80CD-45F1-A3E6-33D060A9308C}" type="sibTrans" cxnId="{11FAA56C-28A7-4003-8215-9250FD769060}">
      <dgm:prSet/>
      <dgm:spPr/>
      <dgm:t>
        <a:bodyPr/>
        <a:lstStyle/>
        <a:p>
          <a:endParaRPr lang="ru-RU"/>
        </a:p>
      </dgm:t>
    </dgm:pt>
    <dgm:pt modelId="{E7F298B2-AB59-44AE-A3CD-BEA36F6BF241}">
      <dgm:prSet phldrT="[Текст]"/>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mtClean="0"/>
            <a:t>Рисование манной крупой</a:t>
          </a:r>
        </a:p>
        <a:p>
          <a:pPr defTabSz="977900">
            <a:lnSpc>
              <a:spcPct val="90000"/>
            </a:lnSpc>
            <a:spcBef>
              <a:spcPct val="0"/>
            </a:spcBef>
            <a:spcAft>
              <a:spcPct val="35000"/>
            </a:spcAft>
          </a:pPr>
          <a:endParaRPr lang="ru-RU"/>
        </a:p>
      </dgm:t>
    </dgm:pt>
    <dgm:pt modelId="{34C6A40A-7C4C-4D90-9739-B2375F1AEB1F}" type="parTrans" cxnId="{AC57DC7A-45D2-40DD-956C-BCFB14B4C5C7}">
      <dgm:prSet/>
      <dgm:spPr/>
      <dgm:t>
        <a:bodyPr/>
        <a:lstStyle/>
        <a:p>
          <a:endParaRPr lang="ru-RU"/>
        </a:p>
      </dgm:t>
    </dgm:pt>
    <dgm:pt modelId="{F33FDFAD-A8D3-48B9-A1D7-8EEA58F06D86}" type="sibTrans" cxnId="{AC57DC7A-45D2-40DD-956C-BCFB14B4C5C7}">
      <dgm:prSet/>
      <dgm:spPr/>
      <dgm:t>
        <a:bodyPr/>
        <a:lstStyle/>
        <a:p>
          <a:endParaRPr lang="ru-RU"/>
        </a:p>
      </dgm:t>
    </dgm:pt>
    <dgm:pt modelId="{E913C6FF-C5BE-4FAB-88B6-6F8A8ADE9BC4}">
      <dgm:prSet phldrT="[Текст]"/>
      <dgm:spPr/>
      <dgm:t>
        <a:bodyPr/>
        <a:lstStyle/>
        <a:p>
          <a:r>
            <a:rPr lang="ru-RU" smtClean="0"/>
            <a:t>Рисование расчёской</a:t>
          </a:r>
          <a:endParaRPr lang="ru-RU"/>
        </a:p>
      </dgm:t>
    </dgm:pt>
    <dgm:pt modelId="{21B1B252-7A75-473F-93CC-9DF1EDF18C69}" type="parTrans" cxnId="{7FFBEE42-E09F-489F-A24F-34BBC9A0EFF5}">
      <dgm:prSet/>
      <dgm:spPr/>
      <dgm:t>
        <a:bodyPr/>
        <a:lstStyle/>
        <a:p>
          <a:endParaRPr lang="ru-RU"/>
        </a:p>
      </dgm:t>
    </dgm:pt>
    <dgm:pt modelId="{41558404-2857-418F-9EC6-415A3DAEE942}" type="sibTrans" cxnId="{7FFBEE42-E09F-489F-A24F-34BBC9A0EFF5}">
      <dgm:prSet/>
      <dgm:spPr/>
      <dgm:t>
        <a:bodyPr/>
        <a:lstStyle/>
        <a:p>
          <a:endParaRPr lang="ru-RU"/>
        </a:p>
      </dgm:t>
    </dgm:pt>
    <dgm:pt modelId="{FD3A9C13-87BB-447B-93AB-51BC14E6180A}">
      <dgm:prSet phldrT="[Текст]"/>
      <dgm:spPr/>
      <dgm:t>
        <a:bodyPr/>
        <a:lstStyle/>
        <a:p>
          <a:r>
            <a:rPr lang="ru-RU" smtClean="0"/>
            <a:t>Рисование ластиком</a:t>
          </a:r>
          <a:endParaRPr lang="ru-RU"/>
        </a:p>
      </dgm:t>
    </dgm:pt>
    <dgm:pt modelId="{2228D5D2-98F7-4EB6-ADE8-EA4B53860D23}" type="parTrans" cxnId="{4DD780B6-4D01-413F-9B59-663D21808088}">
      <dgm:prSet/>
      <dgm:spPr/>
      <dgm:t>
        <a:bodyPr/>
        <a:lstStyle/>
        <a:p>
          <a:endParaRPr lang="ru-RU"/>
        </a:p>
      </dgm:t>
    </dgm:pt>
    <dgm:pt modelId="{00E854A6-6A7D-4A90-A5E9-0F6749F0B949}" type="sibTrans" cxnId="{4DD780B6-4D01-413F-9B59-663D21808088}">
      <dgm:prSet/>
      <dgm:spPr/>
      <dgm:t>
        <a:bodyPr/>
        <a:lstStyle/>
        <a:p>
          <a:endParaRPr lang="ru-RU"/>
        </a:p>
      </dgm:t>
    </dgm:pt>
    <dgm:pt modelId="{062ECE41-7C20-43ED-B1D2-8A8A27F399C2}">
      <dgm:prSet phldrT="[Текст]"/>
      <dgm:spPr/>
      <dgm:t>
        <a:bodyPr/>
        <a:lstStyle/>
        <a:p>
          <a:r>
            <a:rPr lang="ru-RU" smtClean="0"/>
            <a:t>Рисование монтажной лентой</a:t>
          </a:r>
          <a:endParaRPr lang="ru-RU"/>
        </a:p>
      </dgm:t>
    </dgm:pt>
    <dgm:pt modelId="{72D8C93A-59DD-4E19-B6D4-52BCF89E8AD4}" type="parTrans" cxnId="{1E2B184F-05C0-4DEB-BC92-2790CAECE86E}">
      <dgm:prSet/>
      <dgm:spPr/>
      <dgm:t>
        <a:bodyPr/>
        <a:lstStyle/>
        <a:p>
          <a:endParaRPr lang="ru-RU"/>
        </a:p>
      </dgm:t>
    </dgm:pt>
    <dgm:pt modelId="{A20C917D-B648-4676-9226-9E5C53C0D06A}" type="sibTrans" cxnId="{1E2B184F-05C0-4DEB-BC92-2790CAECE86E}">
      <dgm:prSet/>
      <dgm:spPr/>
      <dgm:t>
        <a:bodyPr/>
        <a:lstStyle/>
        <a:p>
          <a:endParaRPr lang="ru-RU"/>
        </a:p>
      </dgm:t>
    </dgm:pt>
    <dgm:pt modelId="{B39BCA77-20A3-44AF-B8F7-25463ACDFD8D}">
      <dgm:prSet phldrT="[Текст]"/>
      <dgm:spPr/>
      <dgm:t>
        <a:bodyPr/>
        <a:lstStyle/>
        <a:p>
          <a:r>
            <a:rPr lang="ru-RU" smtClean="0"/>
            <a:t>Контур+акварель</a:t>
          </a:r>
          <a:endParaRPr lang="ru-RU"/>
        </a:p>
      </dgm:t>
    </dgm:pt>
    <dgm:pt modelId="{CBD7772D-1911-4CC0-B55E-A903A338699E}" type="parTrans" cxnId="{433A8172-8352-489A-8520-DF47A65903A7}">
      <dgm:prSet/>
      <dgm:spPr/>
      <dgm:t>
        <a:bodyPr/>
        <a:lstStyle/>
        <a:p>
          <a:endParaRPr lang="ru-RU"/>
        </a:p>
      </dgm:t>
    </dgm:pt>
    <dgm:pt modelId="{3CC3DD2E-F23F-4955-95B6-CDEA0C991946}" type="sibTrans" cxnId="{433A8172-8352-489A-8520-DF47A65903A7}">
      <dgm:prSet/>
      <dgm:spPr/>
      <dgm:t>
        <a:bodyPr/>
        <a:lstStyle/>
        <a:p>
          <a:endParaRPr lang="ru-RU"/>
        </a:p>
      </dgm:t>
    </dgm:pt>
    <dgm:pt modelId="{C7C05F3D-5A5A-4D22-BC51-07359A1483AA}">
      <dgm:prSet phldrT="[Текст]"/>
      <dgm:spPr/>
      <dgm:t>
        <a:bodyPr/>
        <a:lstStyle/>
        <a:p>
          <a:r>
            <a:rPr lang="ru-RU" smtClean="0"/>
            <a:t>Монотипия предметная</a:t>
          </a:r>
          <a:endParaRPr lang="ru-RU"/>
        </a:p>
      </dgm:t>
    </dgm:pt>
    <dgm:pt modelId="{AF7085CB-DCE4-41C7-A25F-9A7480A2DDAB}" type="parTrans" cxnId="{A3093B5A-BCBC-4A1B-8A7E-320AE464F6BA}">
      <dgm:prSet/>
      <dgm:spPr/>
      <dgm:t>
        <a:bodyPr/>
        <a:lstStyle/>
        <a:p>
          <a:endParaRPr lang="ru-RU"/>
        </a:p>
      </dgm:t>
    </dgm:pt>
    <dgm:pt modelId="{03E32334-FA3E-4EE2-8591-407B175A0A3C}" type="sibTrans" cxnId="{A3093B5A-BCBC-4A1B-8A7E-320AE464F6BA}">
      <dgm:prSet/>
      <dgm:spPr/>
      <dgm:t>
        <a:bodyPr/>
        <a:lstStyle/>
        <a:p>
          <a:endParaRPr lang="ru-RU"/>
        </a:p>
      </dgm:t>
    </dgm:pt>
    <dgm:pt modelId="{E416F1E3-8A83-4446-9AE4-3A347077B15C}">
      <dgm:prSet phldrT="[Текст]"/>
      <dgm:spPr/>
      <dgm:t>
        <a:bodyPr/>
        <a:lstStyle/>
        <a:p>
          <a:r>
            <a:rPr lang="ru-RU" smtClean="0"/>
            <a:t>Рисование пастелью</a:t>
          </a:r>
          <a:endParaRPr lang="ru-RU"/>
        </a:p>
      </dgm:t>
    </dgm:pt>
    <dgm:pt modelId="{E451768E-CB3B-45A1-814F-016F1CC758F6}" type="parTrans" cxnId="{35962FA0-8392-43A9-A4E1-FCDE09E2E28F}">
      <dgm:prSet/>
      <dgm:spPr/>
      <dgm:t>
        <a:bodyPr/>
        <a:lstStyle/>
        <a:p>
          <a:endParaRPr lang="ru-RU"/>
        </a:p>
      </dgm:t>
    </dgm:pt>
    <dgm:pt modelId="{AA50E82B-0277-4C2F-97B3-DF022FACE353}" type="sibTrans" cxnId="{35962FA0-8392-43A9-A4E1-FCDE09E2E28F}">
      <dgm:prSet/>
      <dgm:spPr/>
      <dgm:t>
        <a:bodyPr/>
        <a:lstStyle/>
        <a:p>
          <a:endParaRPr lang="ru-RU"/>
        </a:p>
      </dgm:t>
    </dgm:pt>
    <dgm:pt modelId="{0F428D86-2F03-4CD3-A9F8-C31B7FE5643E}">
      <dgm:prSet phldrT="[Текст]"/>
      <dgm:spPr/>
      <dgm:t>
        <a:bodyPr/>
        <a:lstStyle/>
        <a:p>
          <a:r>
            <a:rPr lang="ru-RU" smtClean="0"/>
            <a:t>Оттиск пробкой</a:t>
          </a:r>
          <a:endParaRPr lang="ru-RU"/>
        </a:p>
      </dgm:t>
    </dgm:pt>
    <dgm:pt modelId="{ABD3047C-B345-4BA9-8606-CEADDB2DAA15}" type="parTrans" cxnId="{F428FB9D-AA59-4E4E-B625-CBE3A8CD88D2}">
      <dgm:prSet/>
      <dgm:spPr/>
      <dgm:t>
        <a:bodyPr/>
        <a:lstStyle/>
        <a:p>
          <a:endParaRPr lang="ru-RU"/>
        </a:p>
      </dgm:t>
    </dgm:pt>
    <dgm:pt modelId="{43BD4ACC-A76C-43E3-9179-D375E708946C}" type="sibTrans" cxnId="{F428FB9D-AA59-4E4E-B625-CBE3A8CD88D2}">
      <dgm:prSet/>
      <dgm:spPr/>
      <dgm:t>
        <a:bodyPr/>
        <a:lstStyle/>
        <a:p>
          <a:endParaRPr lang="ru-RU"/>
        </a:p>
      </dgm:t>
    </dgm:pt>
    <dgm:pt modelId="{9D8C455A-58D5-4005-BFF1-DB111F073E84}" type="pres">
      <dgm:prSet presAssocID="{226CC42A-3923-438A-9125-E8F8F9DC3F5B}" presName="diagram" presStyleCnt="0">
        <dgm:presLayoutVars>
          <dgm:dir/>
          <dgm:resizeHandles val="exact"/>
        </dgm:presLayoutVars>
      </dgm:prSet>
      <dgm:spPr/>
      <dgm:t>
        <a:bodyPr/>
        <a:lstStyle/>
        <a:p>
          <a:endParaRPr lang="ru-RU"/>
        </a:p>
      </dgm:t>
    </dgm:pt>
    <dgm:pt modelId="{90238F5B-A080-41B0-B223-02DB212FFF89}" type="pres">
      <dgm:prSet presAssocID="{D447D39E-B30E-408C-8160-BBECABEDF894}" presName="node" presStyleLbl="node1" presStyleIdx="0" presStyleCnt="9" custLinFactNeighborX="402" custLinFactNeighborY="-3803">
        <dgm:presLayoutVars>
          <dgm:bulletEnabled val="1"/>
        </dgm:presLayoutVars>
      </dgm:prSet>
      <dgm:spPr/>
      <dgm:t>
        <a:bodyPr/>
        <a:lstStyle/>
        <a:p>
          <a:endParaRPr lang="ru-RU"/>
        </a:p>
      </dgm:t>
    </dgm:pt>
    <dgm:pt modelId="{5635F43A-14DC-4241-A8AA-7E58F8ECB815}" type="pres">
      <dgm:prSet presAssocID="{29CFF9C5-80CD-45F1-A3E6-33D060A9308C}" presName="sibTrans" presStyleCnt="0"/>
      <dgm:spPr/>
    </dgm:pt>
    <dgm:pt modelId="{215FF2C2-BA39-4FF7-9054-9D403BAA095F}" type="pres">
      <dgm:prSet presAssocID="{E7F298B2-AB59-44AE-A3CD-BEA36F6BF241}" presName="node" presStyleLbl="node1" presStyleIdx="1" presStyleCnt="9">
        <dgm:presLayoutVars>
          <dgm:bulletEnabled val="1"/>
        </dgm:presLayoutVars>
      </dgm:prSet>
      <dgm:spPr/>
      <dgm:t>
        <a:bodyPr/>
        <a:lstStyle/>
        <a:p>
          <a:endParaRPr lang="ru-RU"/>
        </a:p>
      </dgm:t>
    </dgm:pt>
    <dgm:pt modelId="{D28496A7-2C70-4105-81E5-A001480E1877}" type="pres">
      <dgm:prSet presAssocID="{F33FDFAD-A8D3-48B9-A1D7-8EEA58F06D86}" presName="sibTrans" presStyleCnt="0"/>
      <dgm:spPr/>
    </dgm:pt>
    <dgm:pt modelId="{8292AC73-2BA4-47D9-8F27-CC855AC0E144}" type="pres">
      <dgm:prSet presAssocID="{E913C6FF-C5BE-4FAB-88B6-6F8A8ADE9BC4}" presName="node" presStyleLbl="node1" presStyleIdx="2" presStyleCnt="9" custLinFactNeighborX="475" custLinFactNeighborY="2059">
        <dgm:presLayoutVars>
          <dgm:bulletEnabled val="1"/>
        </dgm:presLayoutVars>
      </dgm:prSet>
      <dgm:spPr/>
      <dgm:t>
        <a:bodyPr/>
        <a:lstStyle/>
        <a:p>
          <a:endParaRPr lang="ru-RU"/>
        </a:p>
      </dgm:t>
    </dgm:pt>
    <dgm:pt modelId="{A99EF497-6AB6-4225-A2B5-58B4E8494934}" type="pres">
      <dgm:prSet presAssocID="{41558404-2857-418F-9EC6-415A3DAEE942}" presName="sibTrans" presStyleCnt="0"/>
      <dgm:spPr/>
    </dgm:pt>
    <dgm:pt modelId="{5C59A4C5-4C53-4BE7-A43A-F22E9D237EFC}" type="pres">
      <dgm:prSet presAssocID="{FD3A9C13-87BB-447B-93AB-51BC14E6180A}" presName="node" presStyleLbl="node1" presStyleIdx="3" presStyleCnt="9">
        <dgm:presLayoutVars>
          <dgm:bulletEnabled val="1"/>
        </dgm:presLayoutVars>
      </dgm:prSet>
      <dgm:spPr/>
      <dgm:t>
        <a:bodyPr/>
        <a:lstStyle/>
        <a:p>
          <a:endParaRPr lang="ru-RU"/>
        </a:p>
      </dgm:t>
    </dgm:pt>
    <dgm:pt modelId="{03C67F20-1417-474E-825D-55EAB2B3E025}" type="pres">
      <dgm:prSet presAssocID="{00E854A6-6A7D-4A90-A5E9-0F6749F0B949}" presName="sibTrans" presStyleCnt="0"/>
      <dgm:spPr/>
    </dgm:pt>
    <dgm:pt modelId="{A94269B9-8BE0-40CB-AC93-13E03E6ECF03}" type="pres">
      <dgm:prSet presAssocID="{062ECE41-7C20-43ED-B1D2-8A8A27F399C2}" presName="node" presStyleLbl="node1" presStyleIdx="4" presStyleCnt="9">
        <dgm:presLayoutVars>
          <dgm:bulletEnabled val="1"/>
        </dgm:presLayoutVars>
      </dgm:prSet>
      <dgm:spPr/>
      <dgm:t>
        <a:bodyPr/>
        <a:lstStyle/>
        <a:p>
          <a:endParaRPr lang="ru-RU"/>
        </a:p>
      </dgm:t>
    </dgm:pt>
    <dgm:pt modelId="{4E62A16D-2E27-491C-9A9F-EFF3EAF131C5}" type="pres">
      <dgm:prSet presAssocID="{A20C917D-B648-4676-9226-9E5C53C0D06A}" presName="sibTrans" presStyleCnt="0"/>
      <dgm:spPr/>
    </dgm:pt>
    <dgm:pt modelId="{063F88F1-C659-4ABD-86CD-AAD9C17C9BAF}" type="pres">
      <dgm:prSet presAssocID="{B39BCA77-20A3-44AF-B8F7-25463ACDFD8D}" presName="node" presStyleLbl="node1" presStyleIdx="5" presStyleCnt="9">
        <dgm:presLayoutVars>
          <dgm:bulletEnabled val="1"/>
        </dgm:presLayoutVars>
      </dgm:prSet>
      <dgm:spPr/>
      <dgm:t>
        <a:bodyPr/>
        <a:lstStyle/>
        <a:p>
          <a:endParaRPr lang="ru-RU"/>
        </a:p>
      </dgm:t>
    </dgm:pt>
    <dgm:pt modelId="{5D447749-2F65-4EE9-BCCD-9146B188B7C5}" type="pres">
      <dgm:prSet presAssocID="{3CC3DD2E-F23F-4955-95B6-CDEA0C991946}" presName="sibTrans" presStyleCnt="0"/>
      <dgm:spPr/>
    </dgm:pt>
    <dgm:pt modelId="{A5DEFF01-E554-4DA7-9851-5C8C74B7644D}" type="pres">
      <dgm:prSet presAssocID="{C7C05F3D-5A5A-4D22-BC51-07359A1483AA}" presName="node" presStyleLbl="node1" presStyleIdx="6" presStyleCnt="9">
        <dgm:presLayoutVars>
          <dgm:bulletEnabled val="1"/>
        </dgm:presLayoutVars>
      </dgm:prSet>
      <dgm:spPr/>
      <dgm:t>
        <a:bodyPr/>
        <a:lstStyle/>
        <a:p>
          <a:endParaRPr lang="ru-RU"/>
        </a:p>
      </dgm:t>
    </dgm:pt>
    <dgm:pt modelId="{4982B07C-88AA-46CD-A61C-3F1A1270E16F}" type="pres">
      <dgm:prSet presAssocID="{03E32334-FA3E-4EE2-8591-407B175A0A3C}" presName="sibTrans" presStyleCnt="0"/>
      <dgm:spPr/>
    </dgm:pt>
    <dgm:pt modelId="{A8B82845-D31F-4E49-86F3-C5760516900F}" type="pres">
      <dgm:prSet presAssocID="{E416F1E3-8A83-4446-9AE4-3A347077B15C}" presName="node" presStyleLbl="node1" presStyleIdx="7" presStyleCnt="9" custLinFactNeighborX="-926" custLinFactNeighborY="2139">
        <dgm:presLayoutVars>
          <dgm:bulletEnabled val="1"/>
        </dgm:presLayoutVars>
      </dgm:prSet>
      <dgm:spPr/>
      <dgm:t>
        <a:bodyPr/>
        <a:lstStyle/>
        <a:p>
          <a:endParaRPr lang="ru-RU"/>
        </a:p>
      </dgm:t>
    </dgm:pt>
    <dgm:pt modelId="{57DDA32A-51A1-4BAA-B940-CFE257BC0911}" type="pres">
      <dgm:prSet presAssocID="{AA50E82B-0277-4C2F-97B3-DF022FACE353}" presName="sibTrans" presStyleCnt="0"/>
      <dgm:spPr/>
    </dgm:pt>
    <dgm:pt modelId="{CA99E4DE-65AF-4F22-925E-F78F59EA9717}" type="pres">
      <dgm:prSet presAssocID="{0F428D86-2F03-4CD3-A9F8-C31B7FE5643E}" presName="node" presStyleLbl="node1" presStyleIdx="8" presStyleCnt="9" custLinFactNeighborX="475" custLinFactNeighborY="2139">
        <dgm:presLayoutVars>
          <dgm:bulletEnabled val="1"/>
        </dgm:presLayoutVars>
      </dgm:prSet>
      <dgm:spPr/>
      <dgm:t>
        <a:bodyPr/>
        <a:lstStyle/>
        <a:p>
          <a:endParaRPr lang="ru-RU"/>
        </a:p>
      </dgm:t>
    </dgm:pt>
  </dgm:ptLst>
  <dgm:cxnLst>
    <dgm:cxn modelId="{5DF6E61B-99C6-48D6-80F1-B11A6891725A}" type="presOf" srcId="{E7F298B2-AB59-44AE-A3CD-BEA36F6BF241}" destId="{215FF2C2-BA39-4FF7-9054-9D403BAA095F}" srcOrd="0" destOrd="0" presId="urn:microsoft.com/office/officeart/2005/8/layout/default#2"/>
    <dgm:cxn modelId="{E3970432-73C0-46F7-B006-EC88B583FF0E}" type="presOf" srcId="{062ECE41-7C20-43ED-B1D2-8A8A27F399C2}" destId="{A94269B9-8BE0-40CB-AC93-13E03E6ECF03}" srcOrd="0" destOrd="0" presId="urn:microsoft.com/office/officeart/2005/8/layout/default#2"/>
    <dgm:cxn modelId="{4DD780B6-4D01-413F-9B59-663D21808088}" srcId="{226CC42A-3923-438A-9125-E8F8F9DC3F5B}" destId="{FD3A9C13-87BB-447B-93AB-51BC14E6180A}" srcOrd="3" destOrd="0" parTransId="{2228D5D2-98F7-4EB6-ADE8-EA4B53860D23}" sibTransId="{00E854A6-6A7D-4A90-A5E9-0F6749F0B949}"/>
    <dgm:cxn modelId="{A3093B5A-BCBC-4A1B-8A7E-320AE464F6BA}" srcId="{226CC42A-3923-438A-9125-E8F8F9DC3F5B}" destId="{C7C05F3D-5A5A-4D22-BC51-07359A1483AA}" srcOrd="6" destOrd="0" parTransId="{AF7085CB-DCE4-41C7-A25F-9A7480A2DDAB}" sibTransId="{03E32334-FA3E-4EE2-8591-407B175A0A3C}"/>
    <dgm:cxn modelId="{E6A5221D-1D35-464C-87B5-D0175D0A5AC4}" type="presOf" srcId="{B39BCA77-20A3-44AF-B8F7-25463ACDFD8D}" destId="{063F88F1-C659-4ABD-86CD-AAD9C17C9BAF}" srcOrd="0" destOrd="0" presId="urn:microsoft.com/office/officeart/2005/8/layout/default#2"/>
    <dgm:cxn modelId="{1B3F686C-24C7-483D-86AF-02D8A739C7B4}" type="presOf" srcId="{226CC42A-3923-438A-9125-E8F8F9DC3F5B}" destId="{9D8C455A-58D5-4005-BFF1-DB111F073E84}" srcOrd="0" destOrd="0" presId="urn:microsoft.com/office/officeart/2005/8/layout/default#2"/>
    <dgm:cxn modelId="{C52377A3-BAFD-42D8-8321-4997B5FF52BC}" type="presOf" srcId="{E416F1E3-8A83-4446-9AE4-3A347077B15C}" destId="{A8B82845-D31F-4E49-86F3-C5760516900F}" srcOrd="0" destOrd="0" presId="urn:microsoft.com/office/officeart/2005/8/layout/default#2"/>
    <dgm:cxn modelId="{11FAA56C-28A7-4003-8215-9250FD769060}" srcId="{226CC42A-3923-438A-9125-E8F8F9DC3F5B}" destId="{D447D39E-B30E-408C-8160-BBECABEDF894}" srcOrd="0" destOrd="0" parTransId="{6E11E92B-09A3-4EAF-B2C3-BE14AA1028C3}" sibTransId="{29CFF9C5-80CD-45F1-A3E6-33D060A9308C}"/>
    <dgm:cxn modelId="{6D7E7577-A713-4621-9D0C-D6743EC65247}" type="presOf" srcId="{FD3A9C13-87BB-447B-93AB-51BC14E6180A}" destId="{5C59A4C5-4C53-4BE7-A43A-F22E9D237EFC}" srcOrd="0" destOrd="0" presId="urn:microsoft.com/office/officeart/2005/8/layout/default#2"/>
    <dgm:cxn modelId="{1E2B184F-05C0-4DEB-BC92-2790CAECE86E}" srcId="{226CC42A-3923-438A-9125-E8F8F9DC3F5B}" destId="{062ECE41-7C20-43ED-B1D2-8A8A27F399C2}" srcOrd="4" destOrd="0" parTransId="{72D8C93A-59DD-4E19-B6D4-52BCF89E8AD4}" sibTransId="{A20C917D-B648-4676-9226-9E5C53C0D06A}"/>
    <dgm:cxn modelId="{7FFBEE42-E09F-489F-A24F-34BBC9A0EFF5}" srcId="{226CC42A-3923-438A-9125-E8F8F9DC3F5B}" destId="{E913C6FF-C5BE-4FAB-88B6-6F8A8ADE9BC4}" srcOrd="2" destOrd="0" parTransId="{21B1B252-7A75-473F-93CC-9DF1EDF18C69}" sibTransId="{41558404-2857-418F-9EC6-415A3DAEE942}"/>
    <dgm:cxn modelId="{6EC94512-D4EC-4632-8F60-E50B14061B71}" type="presOf" srcId="{D447D39E-B30E-408C-8160-BBECABEDF894}" destId="{90238F5B-A080-41B0-B223-02DB212FFF89}" srcOrd="0" destOrd="0" presId="urn:microsoft.com/office/officeart/2005/8/layout/default#2"/>
    <dgm:cxn modelId="{7F7D1CE0-24FB-4D05-9EDD-C5DDB0A6B0CE}" type="presOf" srcId="{C7C05F3D-5A5A-4D22-BC51-07359A1483AA}" destId="{A5DEFF01-E554-4DA7-9851-5C8C74B7644D}" srcOrd="0" destOrd="0" presId="urn:microsoft.com/office/officeart/2005/8/layout/default#2"/>
    <dgm:cxn modelId="{8EA872ED-1254-4B1F-808C-DF202CB75876}" type="presOf" srcId="{E913C6FF-C5BE-4FAB-88B6-6F8A8ADE9BC4}" destId="{8292AC73-2BA4-47D9-8F27-CC855AC0E144}" srcOrd="0" destOrd="0" presId="urn:microsoft.com/office/officeart/2005/8/layout/default#2"/>
    <dgm:cxn modelId="{F428FB9D-AA59-4E4E-B625-CBE3A8CD88D2}" srcId="{226CC42A-3923-438A-9125-E8F8F9DC3F5B}" destId="{0F428D86-2F03-4CD3-A9F8-C31B7FE5643E}" srcOrd="8" destOrd="0" parTransId="{ABD3047C-B345-4BA9-8606-CEADDB2DAA15}" sibTransId="{43BD4ACC-A76C-43E3-9179-D375E708946C}"/>
    <dgm:cxn modelId="{433A8172-8352-489A-8520-DF47A65903A7}" srcId="{226CC42A-3923-438A-9125-E8F8F9DC3F5B}" destId="{B39BCA77-20A3-44AF-B8F7-25463ACDFD8D}" srcOrd="5" destOrd="0" parTransId="{CBD7772D-1911-4CC0-B55E-A903A338699E}" sibTransId="{3CC3DD2E-F23F-4955-95B6-CDEA0C991946}"/>
    <dgm:cxn modelId="{35962FA0-8392-43A9-A4E1-FCDE09E2E28F}" srcId="{226CC42A-3923-438A-9125-E8F8F9DC3F5B}" destId="{E416F1E3-8A83-4446-9AE4-3A347077B15C}" srcOrd="7" destOrd="0" parTransId="{E451768E-CB3B-45A1-814F-016F1CC758F6}" sibTransId="{AA50E82B-0277-4C2F-97B3-DF022FACE353}"/>
    <dgm:cxn modelId="{AC57DC7A-45D2-40DD-956C-BCFB14B4C5C7}" srcId="{226CC42A-3923-438A-9125-E8F8F9DC3F5B}" destId="{E7F298B2-AB59-44AE-A3CD-BEA36F6BF241}" srcOrd="1" destOrd="0" parTransId="{34C6A40A-7C4C-4D90-9739-B2375F1AEB1F}" sibTransId="{F33FDFAD-A8D3-48B9-A1D7-8EEA58F06D86}"/>
    <dgm:cxn modelId="{2BA3EABB-1EB2-4174-9A1A-350545FA4F0A}" type="presOf" srcId="{0F428D86-2F03-4CD3-A9F8-C31B7FE5643E}" destId="{CA99E4DE-65AF-4F22-925E-F78F59EA9717}" srcOrd="0" destOrd="0" presId="urn:microsoft.com/office/officeart/2005/8/layout/default#2"/>
    <dgm:cxn modelId="{16F7E342-4751-4725-8993-7ED64A58D5A1}" type="presParOf" srcId="{9D8C455A-58D5-4005-BFF1-DB111F073E84}" destId="{90238F5B-A080-41B0-B223-02DB212FFF89}" srcOrd="0" destOrd="0" presId="urn:microsoft.com/office/officeart/2005/8/layout/default#2"/>
    <dgm:cxn modelId="{EE86C376-2AAD-4F62-BA2A-5B945475B6DA}" type="presParOf" srcId="{9D8C455A-58D5-4005-BFF1-DB111F073E84}" destId="{5635F43A-14DC-4241-A8AA-7E58F8ECB815}" srcOrd="1" destOrd="0" presId="urn:microsoft.com/office/officeart/2005/8/layout/default#2"/>
    <dgm:cxn modelId="{3F0CC4D7-0C36-47AC-884F-C668C9F46C6C}" type="presParOf" srcId="{9D8C455A-58D5-4005-BFF1-DB111F073E84}" destId="{215FF2C2-BA39-4FF7-9054-9D403BAA095F}" srcOrd="2" destOrd="0" presId="urn:microsoft.com/office/officeart/2005/8/layout/default#2"/>
    <dgm:cxn modelId="{172E45C0-9439-468C-AB57-2F8DE195BC38}" type="presParOf" srcId="{9D8C455A-58D5-4005-BFF1-DB111F073E84}" destId="{D28496A7-2C70-4105-81E5-A001480E1877}" srcOrd="3" destOrd="0" presId="urn:microsoft.com/office/officeart/2005/8/layout/default#2"/>
    <dgm:cxn modelId="{1B078301-34DA-495D-A94E-942FD01E582B}" type="presParOf" srcId="{9D8C455A-58D5-4005-BFF1-DB111F073E84}" destId="{8292AC73-2BA4-47D9-8F27-CC855AC0E144}" srcOrd="4" destOrd="0" presId="urn:microsoft.com/office/officeart/2005/8/layout/default#2"/>
    <dgm:cxn modelId="{BD1B227C-B900-4721-9B54-3D9A07A6F038}" type="presParOf" srcId="{9D8C455A-58D5-4005-BFF1-DB111F073E84}" destId="{A99EF497-6AB6-4225-A2B5-58B4E8494934}" srcOrd="5" destOrd="0" presId="urn:microsoft.com/office/officeart/2005/8/layout/default#2"/>
    <dgm:cxn modelId="{EED714DD-14EF-4142-BC36-FD49F28F5189}" type="presParOf" srcId="{9D8C455A-58D5-4005-BFF1-DB111F073E84}" destId="{5C59A4C5-4C53-4BE7-A43A-F22E9D237EFC}" srcOrd="6" destOrd="0" presId="urn:microsoft.com/office/officeart/2005/8/layout/default#2"/>
    <dgm:cxn modelId="{F4AACF42-45C3-4B32-ABE3-CE7AF438952E}" type="presParOf" srcId="{9D8C455A-58D5-4005-BFF1-DB111F073E84}" destId="{03C67F20-1417-474E-825D-55EAB2B3E025}" srcOrd="7" destOrd="0" presId="urn:microsoft.com/office/officeart/2005/8/layout/default#2"/>
    <dgm:cxn modelId="{44E62801-B5C3-42AD-8BB7-BAAA7B802BDD}" type="presParOf" srcId="{9D8C455A-58D5-4005-BFF1-DB111F073E84}" destId="{A94269B9-8BE0-40CB-AC93-13E03E6ECF03}" srcOrd="8" destOrd="0" presId="urn:microsoft.com/office/officeart/2005/8/layout/default#2"/>
    <dgm:cxn modelId="{4AC93C2E-9725-42C1-BCBC-C88B4129981D}" type="presParOf" srcId="{9D8C455A-58D5-4005-BFF1-DB111F073E84}" destId="{4E62A16D-2E27-491C-9A9F-EFF3EAF131C5}" srcOrd="9" destOrd="0" presId="urn:microsoft.com/office/officeart/2005/8/layout/default#2"/>
    <dgm:cxn modelId="{1E421A0F-C643-4269-AD19-64960BF8EB7A}" type="presParOf" srcId="{9D8C455A-58D5-4005-BFF1-DB111F073E84}" destId="{063F88F1-C659-4ABD-86CD-AAD9C17C9BAF}" srcOrd="10" destOrd="0" presId="urn:microsoft.com/office/officeart/2005/8/layout/default#2"/>
    <dgm:cxn modelId="{7D4BB449-B39A-4D73-989B-D109B31E566D}" type="presParOf" srcId="{9D8C455A-58D5-4005-BFF1-DB111F073E84}" destId="{5D447749-2F65-4EE9-BCCD-9146B188B7C5}" srcOrd="11" destOrd="0" presId="urn:microsoft.com/office/officeart/2005/8/layout/default#2"/>
    <dgm:cxn modelId="{C555DF7F-8657-4747-8D6D-07AC8148749D}" type="presParOf" srcId="{9D8C455A-58D5-4005-BFF1-DB111F073E84}" destId="{A5DEFF01-E554-4DA7-9851-5C8C74B7644D}" srcOrd="12" destOrd="0" presId="urn:microsoft.com/office/officeart/2005/8/layout/default#2"/>
    <dgm:cxn modelId="{C0AA9005-AA94-418C-9875-7434AA95DE68}" type="presParOf" srcId="{9D8C455A-58D5-4005-BFF1-DB111F073E84}" destId="{4982B07C-88AA-46CD-A61C-3F1A1270E16F}" srcOrd="13" destOrd="0" presId="urn:microsoft.com/office/officeart/2005/8/layout/default#2"/>
    <dgm:cxn modelId="{AFE7C164-1252-49D2-AC7E-84ADE4B270EA}" type="presParOf" srcId="{9D8C455A-58D5-4005-BFF1-DB111F073E84}" destId="{A8B82845-D31F-4E49-86F3-C5760516900F}" srcOrd="14" destOrd="0" presId="urn:microsoft.com/office/officeart/2005/8/layout/default#2"/>
    <dgm:cxn modelId="{78B87881-B229-4978-877F-247F213C9C97}" type="presParOf" srcId="{9D8C455A-58D5-4005-BFF1-DB111F073E84}" destId="{57DDA32A-51A1-4BAA-B940-CFE257BC0911}" srcOrd="15" destOrd="0" presId="urn:microsoft.com/office/officeart/2005/8/layout/default#2"/>
    <dgm:cxn modelId="{2FE3CDAE-1BFC-494B-9FEC-4B3B98B1ECA8}" type="presParOf" srcId="{9D8C455A-58D5-4005-BFF1-DB111F073E84}" destId="{CA99E4DE-65AF-4F22-925E-F78F59EA9717}" srcOrd="16" destOrd="0" presId="urn:microsoft.com/office/officeart/2005/8/layout/defaul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57C616-C547-417B-B1DE-253B847DE693}">
      <dsp:nvSpPr>
        <dsp:cNvPr id="0" name=""/>
        <dsp:cNvSpPr/>
      </dsp:nvSpPr>
      <dsp:spPr>
        <a:xfrm>
          <a:off x="2685636" y="0"/>
          <a:ext cx="2326382" cy="21834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ru-RU" sz="3400" kern="1200" smtClean="0">
              <a:solidFill>
                <a:srgbClr val="002060"/>
              </a:solidFill>
            </a:rPr>
            <a:t>Разделы</a:t>
          </a:r>
          <a:endParaRPr lang="ru-RU" sz="3400" kern="1200">
            <a:solidFill>
              <a:srgbClr val="002060"/>
            </a:solidFill>
          </a:endParaRPr>
        </a:p>
      </dsp:txBody>
      <dsp:txXfrm>
        <a:off x="2685636" y="0"/>
        <a:ext cx="2326382" cy="2183449"/>
      </dsp:txXfrm>
    </dsp:sp>
    <dsp:sp modelId="{ED0056A1-B0E3-410B-BAD8-D0D243AEB061}">
      <dsp:nvSpPr>
        <dsp:cNvPr id="0" name=""/>
        <dsp:cNvSpPr/>
      </dsp:nvSpPr>
      <dsp:spPr>
        <a:xfrm rot="2145145">
          <a:off x="4570503" y="2366540"/>
          <a:ext cx="2135846" cy="27251"/>
        </a:xfrm>
        <a:custGeom>
          <a:avLst/>
          <a:gdLst/>
          <a:ahLst/>
          <a:cxnLst/>
          <a:rect l="0" t="0" r="0" b="0"/>
          <a:pathLst>
            <a:path>
              <a:moveTo>
                <a:pt x="0" y="13625"/>
              </a:moveTo>
              <a:lnTo>
                <a:pt x="2135846" y="136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ru-RU" sz="700" kern="1200"/>
        </a:p>
      </dsp:txBody>
      <dsp:txXfrm rot="2145145">
        <a:off x="5585030" y="2326769"/>
        <a:ext cx="106792" cy="106792"/>
      </dsp:txXfrm>
    </dsp:sp>
    <dsp:sp modelId="{2974DFE2-F3DA-4742-AA56-0A63FC933793}">
      <dsp:nvSpPr>
        <dsp:cNvPr id="0" name=""/>
        <dsp:cNvSpPr/>
      </dsp:nvSpPr>
      <dsp:spPr>
        <a:xfrm>
          <a:off x="6332678" y="2690767"/>
          <a:ext cx="1684804" cy="1591459"/>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ru-RU" sz="3400" kern="1200" smtClean="0">
              <a:solidFill>
                <a:srgbClr val="002060"/>
              </a:solidFill>
            </a:rPr>
            <a:t>Весна</a:t>
          </a:r>
          <a:endParaRPr lang="ru-RU" sz="3400" kern="1200">
            <a:solidFill>
              <a:srgbClr val="002060"/>
            </a:solidFill>
          </a:endParaRPr>
        </a:p>
      </dsp:txBody>
      <dsp:txXfrm>
        <a:off x="6332678" y="2690767"/>
        <a:ext cx="1684804" cy="1591459"/>
      </dsp:txXfrm>
    </dsp:sp>
    <dsp:sp modelId="{F227C2B2-F4C8-482E-94C7-603A573FCF7F}">
      <dsp:nvSpPr>
        <dsp:cNvPr id="0" name=""/>
        <dsp:cNvSpPr/>
      </dsp:nvSpPr>
      <dsp:spPr>
        <a:xfrm rot="3564438">
          <a:off x="4209980" y="2388957"/>
          <a:ext cx="827721" cy="27251"/>
        </a:xfrm>
        <a:custGeom>
          <a:avLst/>
          <a:gdLst/>
          <a:ahLst/>
          <a:cxnLst/>
          <a:rect l="0" t="0" r="0" b="0"/>
          <a:pathLst>
            <a:path>
              <a:moveTo>
                <a:pt x="0" y="13625"/>
              </a:moveTo>
              <a:lnTo>
                <a:pt x="827721" y="136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3564438">
        <a:off x="4603148" y="2381889"/>
        <a:ext cx="41386" cy="41386"/>
      </dsp:txXfrm>
    </dsp:sp>
    <dsp:sp modelId="{566352F6-AD54-4C11-8961-567746082DCC}">
      <dsp:nvSpPr>
        <dsp:cNvPr id="0" name=""/>
        <dsp:cNvSpPr/>
      </dsp:nvSpPr>
      <dsp:spPr>
        <a:xfrm>
          <a:off x="4410957" y="2656005"/>
          <a:ext cx="1666339" cy="1591459"/>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ru-RU" sz="3400" kern="1200" smtClean="0">
              <a:solidFill>
                <a:srgbClr val="002060"/>
              </a:solidFill>
            </a:rPr>
            <a:t>Зима</a:t>
          </a:r>
          <a:endParaRPr lang="ru-RU" sz="3400" kern="1200">
            <a:solidFill>
              <a:srgbClr val="002060"/>
            </a:solidFill>
          </a:endParaRPr>
        </a:p>
      </dsp:txBody>
      <dsp:txXfrm>
        <a:off x="4410957" y="2656005"/>
        <a:ext cx="1666339" cy="1591459"/>
      </dsp:txXfrm>
    </dsp:sp>
    <dsp:sp modelId="{67CF360E-B1A0-4B01-B801-4DA07ACBD815}">
      <dsp:nvSpPr>
        <dsp:cNvPr id="0" name=""/>
        <dsp:cNvSpPr/>
      </dsp:nvSpPr>
      <dsp:spPr>
        <a:xfrm rot="6362664">
          <a:off x="3193768" y="2397099"/>
          <a:ext cx="551470" cy="27251"/>
        </a:xfrm>
        <a:custGeom>
          <a:avLst/>
          <a:gdLst/>
          <a:ahLst/>
          <a:cxnLst/>
          <a:rect l="0" t="0" r="0" b="0"/>
          <a:pathLst>
            <a:path>
              <a:moveTo>
                <a:pt x="0" y="13625"/>
              </a:moveTo>
              <a:lnTo>
                <a:pt x="551470" y="136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6362664">
        <a:off x="3455716" y="2396937"/>
        <a:ext cx="27573" cy="27573"/>
      </dsp:txXfrm>
    </dsp:sp>
    <dsp:sp modelId="{F815BC27-6A11-4D8A-A5A3-7E457D768702}">
      <dsp:nvSpPr>
        <dsp:cNvPr id="0" name=""/>
        <dsp:cNvSpPr/>
      </dsp:nvSpPr>
      <dsp:spPr>
        <a:xfrm>
          <a:off x="2336955" y="2646287"/>
          <a:ext cx="1666339" cy="1610896"/>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ru-RU" sz="3400" kern="1200" smtClean="0">
              <a:solidFill>
                <a:srgbClr val="002060"/>
              </a:solidFill>
            </a:rPr>
            <a:t>Осень</a:t>
          </a:r>
          <a:endParaRPr lang="ru-RU" sz="3400" kern="1200">
            <a:solidFill>
              <a:srgbClr val="002060"/>
            </a:solidFill>
          </a:endParaRPr>
        </a:p>
      </dsp:txBody>
      <dsp:txXfrm>
        <a:off x="2336955" y="2646287"/>
        <a:ext cx="1666339" cy="1610896"/>
      </dsp:txXfrm>
    </dsp:sp>
    <dsp:sp modelId="{CBD35A30-7107-41FC-901C-1CB2C447C127}">
      <dsp:nvSpPr>
        <dsp:cNvPr id="0" name=""/>
        <dsp:cNvSpPr/>
      </dsp:nvSpPr>
      <dsp:spPr>
        <a:xfrm rot="8318994">
          <a:off x="1598002" y="2354043"/>
          <a:ext cx="1602012" cy="27251"/>
        </a:xfrm>
        <a:custGeom>
          <a:avLst/>
          <a:gdLst/>
          <a:ahLst/>
          <a:cxnLst/>
          <a:rect l="0" t="0" r="0" b="0"/>
          <a:pathLst>
            <a:path>
              <a:moveTo>
                <a:pt x="0" y="13625"/>
              </a:moveTo>
              <a:lnTo>
                <a:pt x="1602012" y="136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8318994">
        <a:off x="2358958" y="2327618"/>
        <a:ext cx="80100" cy="80100"/>
      </dsp:txXfrm>
    </dsp:sp>
    <dsp:sp modelId="{998ED6D6-3EED-4438-A9B9-6BEF9EFD0361}">
      <dsp:nvSpPr>
        <dsp:cNvPr id="0" name=""/>
        <dsp:cNvSpPr/>
      </dsp:nvSpPr>
      <dsp:spPr>
        <a:xfrm>
          <a:off x="325231" y="2619294"/>
          <a:ext cx="1686785" cy="1662402"/>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ru-RU" sz="3400" kern="1200" smtClean="0">
              <a:solidFill>
                <a:srgbClr val="002060"/>
              </a:solidFill>
            </a:rPr>
            <a:t>Лето</a:t>
          </a:r>
          <a:endParaRPr lang="ru-RU" sz="3400" kern="1200">
            <a:solidFill>
              <a:srgbClr val="002060"/>
            </a:solidFill>
          </a:endParaRPr>
        </a:p>
      </dsp:txBody>
      <dsp:txXfrm>
        <a:off x="325231" y="2619294"/>
        <a:ext cx="1686785" cy="166240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C8B3FA8-B9E4-4CF9-A540-7AA038DE5FE2}">
      <dsp:nvSpPr>
        <dsp:cNvPr id="0" name=""/>
        <dsp:cNvSpPr/>
      </dsp:nvSpPr>
      <dsp:spPr>
        <a:xfrm>
          <a:off x="2411" y="350242"/>
          <a:ext cx="1912739" cy="114764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Рисование по-сырому</a:t>
          </a:r>
          <a:endParaRPr lang="ru-RU" sz="2100" kern="1200"/>
        </a:p>
      </dsp:txBody>
      <dsp:txXfrm>
        <a:off x="2411" y="350242"/>
        <a:ext cx="1912739" cy="1147643"/>
      </dsp:txXfrm>
    </dsp:sp>
    <dsp:sp modelId="{B1A39D95-857E-4B9A-B493-CF73DCF4DADB}">
      <dsp:nvSpPr>
        <dsp:cNvPr id="0" name=""/>
        <dsp:cNvSpPr/>
      </dsp:nvSpPr>
      <dsp:spPr>
        <a:xfrm>
          <a:off x="2106423" y="350242"/>
          <a:ext cx="1912739" cy="11476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Рисование пальчиками и  ладошками</a:t>
          </a:r>
          <a:endParaRPr lang="ru-RU" sz="2100" kern="1200"/>
        </a:p>
      </dsp:txBody>
      <dsp:txXfrm>
        <a:off x="2106423" y="350242"/>
        <a:ext cx="1912739" cy="1147643"/>
      </dsp:txXfrm>
    </dsp:sp>
    <dsp:sp modelId="{7F448932-10E1-4495-88AA-3452B7C4A5A8}">
      <dsp:nvSpPr>
        <dsp:cNvPr id="0" name=""/>
        <dsp:cNvSpPr/>
      </dsp:nvSpPr>
      <dsp:spPr>
        <a:xfrm>
          <a:off x="4210436" y="350242"/>
          <a:ext cx="1912739" cy="114764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Восковые мелки+ акварель</a:t>
          </a:r>
          <a:endParaRPr lang="ru-RU" sz="2100" kern="1200"/>
        </a:p>
      </dsp:txBody>
      <dsp:txXfrm>
        <a:off x="4210436" y="350242"/>
        <a:ext cx="1912739" cy="1147643"/>
      </dsp:txXfrm>
    </dsp:sp>
    <dsp:sp modelId="{14F91F0E-5C12-47AD-A3EB-AE6CDEDD8EE5}">
      <dsp:nvSpPr>
        <dsp:cNvPr id="0" name=""/>
        <dsp:cNvSpPr/>
      </dsp:nvSpPr>
      <dsp:spPr>
        <a:xfrm>
          <a:off x="6314449" y="350242"/>
          <a:ext cx="1912739" cy="11476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Рисование пеной для бритья</a:t>
          </a:r>
          <a:endParaRPr lang="ru-RU" sz="2100" kern="1200"/>
        </a:p>
      </dsp:txBody>
      <dsp:txXfrm>
        <a:off x="6314449" y="350242"/>
        <a:ext cx="1912739" cy="1147643"/>
      </dsp:txXfrm>
    </dsp:sp>
    <dsp:sp modelId="{C36C36D0-C8E9-487E-9F77-6B74AB443A27}">
      <dsp:nvSpPr>
        <dsp:cNvPr id="0" name=""/>
        <dsp:cNvSpPr/>
      </dsp:nvSpPr>
      <dsp:spPr>
        <a:xfrm>
          <a:off x="2411" y="1689159"/>
          <a:ext cx="1912739" cy="114764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Рисование ватными палочками</a:t>
          </a:r>
          <a:endParaRPr lang="ru-RU" sz="2100" kern="1200"/>
        </a:p>
      </dsp:txBody>
      <dsp:txXfrm>
        <a:off x="2411" y="1689159"/>
        <a:ext cx="1912739" cy="1147643"/>
      </dsp:txXfrm>
    </dsp:sp>
    <dsp:sp modelId="{D1AFAEDF-4141-4E29-B764-1E479F70D25B}">
      <dsp:nvSpPr>
        <dsp:cNvPr id="0" name=""/>
        <dsp:cNvSpPr/>
      </dsp:nvSpPr>
      <dsp:spPr>
        <a:xfrm>
          <a:off x="2098581" y="1684787"/>
          <a:ext cx="1912739" cy="114764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Рисование поролоновыми палочками</a:t>
          </a:r>
          <a:endParaRPr lang="ru-RU" sz="2100" kern="1200"/>
        </a:p>
      </dsp:txBody>
      <dsp:txXfrm>
        <a:off x="2098581" y="1684787"/>
        <a:ext cx="1912739" cy="1147643"/>
      </dsp:txXfrm>
    </dsp:sp>
    <dsp:sp modelId="{3F1F9C53-F079-4717-93DC-133441BC3318}">
      <dsp:nvSpPr>
        <dsp:cNvPr id="0" name=""/>
        <dsp:cNvSpPr/>
      </dsp:nvSpPr>
      <dsp:spPr>
        <a:xfrm>
          <a:off x="4258810" y="1684787"/>
          <a:ext cx="1912739" cy="11476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Рисование мятой бумагой</a:t>
          </a:r>
          <a:endParaRPr lang="ru-RU" sz="2100" kern="1200"/>
        </a:p>
      </dsp:txBody>
      <dsp:txXfrm>
        <a:off x="4258810" y="1684787"/>
        <a:ext cx="1912739" cy="1147643"/>
      </dsp:txXfrm>
    </dsp:sp>
    <dsp:sp modelId="{AD110502-A11E-4A70-829E-8EEE8047896F}">
      <dsp:nvSpPr>
        <dsp:cNvPr id="0" name=""/>
        <dsp:cNvSpPr/>
      </dsp:nvSpPr>
      <dsp:spPr>
        <a:xfrm>
          <a:off x="6314449" y="1689159"/>
          <a:ext cx="1912739" cy="114764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Монотипия предметная</a:t>
          </a:r>
          <a:endParaRPr lang="ru-RU" sz="2100" kern="1200"/>
        </a:p>
      </dsp:txBody>
      <dsp:txXfrm>
        <a:off x="6314449" y="1689159"/>
        <a:ext cx="1912739" cy="1147643"/>
      </dsp:txXfrm>
    </dsp:sp>
    <dsp:sp modelId="{FBAE49CD-6A8B-4FAB-93A5-8D5B553CCF4A}">
      <dsp:nvSpPr>
        <dsp:cNvPr id="0" name=""/>
        <dsp:cNvSpPr/>
      </dsp:nvSpPr>
      <dsp:spPr>
        <a:xfrm>
          <a:off x="2411" y="3028077"/>
          <a:ext cx="1912739" cy="11476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Рисование гелевыми мелками</a:t>
          </a:r>
          <a:endParaRPr lang="ru-RU" sz="2100" kern="1200"/>
        </a:p>
      </dsp:txBody>
      <dsp:txXfrm>
        <a:off x="2411" y="3028077"/>
        <a:ext cx="1912739" cy="1147643"/>
      </dsp:txXfrm>
    </dsp:sp>
    <dsp:sp modelId="{CFDE047C-1BA8-421D-A51B-DFACC42B385D}">
      <dsp:nvSpPr>
        <dsp:cNvPr id="0" name=""/>
        <dsp:cNvSpPr/>
      </dsp:nvSpPr>
      <dsp:spPr>
        <a:xfrm>
          <a:off x="2170577" y="3052935"/>
          <a:ext cx="1912739" cy="114764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Тычок жёсткой полусухой кистью</a:t>
          </a:r>
          <a:endParaRPr lang="ru-RU" sz="2100" kern="1200"/>
        </a:p>
      </dsp:txBody>
      <dsp:txXfrm>
        <a:off x="2170577" y="3052935"/>
        <a:ext cx="1912739" cy="1147643"/>
      </dsp:txXfrm>
    </dsp:sp>
    <dsp:sp modelId="{69EDBD02-96E0-4C37-B6F8-750B8B3AC4C9}">
      <dsp:nvSpPr>
        <dsp:cNvPr id="0" name=""/>
        <dsp:cNvSpPr/>
      </dsp:nvSpPr>
      <dsp:spPr>
        <a:xfrm>
          <a:off x="4210436" y="3028077"/>
          <a:ext cx="1912739" cy="114764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Выдувание из трубочки</a:t>
          </a:r>
          <a:endParaRPr lang="ru-RU" sz="2100" kern="1200"/>
        </a:p>
      </dsp:txBody>
      <dsp:txXfrm>
        <a:off x="4210436" y="3028077"/>
        <a:ext cx="1912739" cy="1147643"/>
      </dsp:txXfrm>
    </dsp:sp>
    <dsp:sp modelId="{740A2A2C-31B9-4319-B85F-DB07BCA4C8FF}">
      <dsp:nvSpPr>
        <dsp:cNvPr id="0" name=""/>
        <dsp:cNvSpPr/>
      </dsp:nvSpPr>
      <dsp:spPr>
        <a:xfrm>
          <a:off x="6314449" y="3028077"/>
          <a:ext cx="1912739" cy="11476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smtClean="0"/>
            <a:t>Оттиск</a:t>
          </a:r>
          <a:endParaRPr lang="ru-RU" sz="2100" kern="1200"/>
        </a:p>
      </dsp:txBody>
      <dsp:txXfrm>
        <a:off x="6314449" y="3028077"/>
        <a:ext cx="1912739" cy="114764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238F5B-A080-41B0-B223-02DB212FFF89}">
      <dsp:nvSpPr>
        <dsp:cNvPr id="0" name=""/>
        <dsp:cNvSpPr/>
      </dsp:nvSpPr>
      <dsp:spPr>
        <a:xfrm>
          <a:off x="504156" y="0"/>
          <a:ext cx="2262336" cy="135740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Набрызг</a:t>
          </a:r>
          <a:endParaRPr lang="ru-RU" sz="2200" kern="1200"/>
        </a:p>
      </dsp:txBody>
      <dsp:txXfrm>
        <a:off x="504156" y="0"/>
        <a:ext cx="2262336" cy="1357401"/>
      </dsp:txXfrm>
    </dsp:sp>
    <dsp:sp modelId="{215FF2C2-BA39-4FF7-9054-9D403BAA095F}">
      <dsp:nvSpPr>
        <dsp:cNvPr id="0" name=""/>
        <dsp:cNvSpPr/>
      </dsp:nvSpPr>
      <dsp:spPr>
        <a:xfrm>
          <a:off x="2983631" y="645"/>
          <a:ext cx="2262336" cy="135740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2200" kern="1200" smtClean="0"/>
            <a:t>Рисование манной крупой</a:t>
          </a:r>
        </a:p>
        <a:p>
          <a:pPr lvl="0" algn="ctr" defTabSz="977900">
            <a:lnSpc>
              <a:spcPct val="90000"/>
            </a:lnSpc>
            <a:spcBef>
              <a:spcPct val="0"/>
            </a:spcBef>
            <a:spcAft>
              <a:spcPct val="35000"/>
            </a:spcAft>
          </a:pPr>
          <a:endParaRPr lang="ru-RU" sz="2200" kern="1200"/>
        </a:p>
      </dsp:txBody>
      <dsp:txXfrm>
        <a:off x="2983631" y="645"/>
        <a:ext cx="2262336" cy="1357401"/>
      </dsp:txXfrm>
    </dsp:sp>
    <dsp:sp modelId="{8292AC73-2BA4-47D9-8F27-CC855AC0E144}">
      <dsp:nvSpPr>
        <dsp:cNvPr id="0" name=""/>
        <dsp:cNvSpPr/>
      </dsp:nvSpPr>
      <dsp:spPr>
        <a:xfrm>
          <a:off x="5482947" y="28594"/>
          <a:ext cx="2262336" cy="1357401"/>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Рисование расчёской</a:t>
          </a:r>
          <a:endParaRPr lang="ru-RU" sz="2200" kern="1200"/>
        </a:p>
      </dsp:txBody>
      <dsp:txXfrm>
        <a:off x="5482947" y="28594"/>
        <a:ext cx="2262336" cy="1357401"/>
      </dsp:txXfrm>
    </dsp:sp>
    <dsp:sp modelId="{5C59A4C5-4C53-4BE7-A43A-F22E9D237EFC}">
      <dsp:nvSpPr>
        <dsp:cNvPr id="0" name=""/>
        <dsp:cNvSpPr/>
      </dsp:nvSpPr>
      <dsp:spPr>
        <a:xfrm>
          <a:off x="495061" y="1584280"/>
          <a:ext cx="2262336" cy="135740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Рисование ластиком</a:t>
          </a:r>
          <a:endParaRPr lang="ru-RU" sz="2200" kern="1200"/>
        </a:p>
      </dsp:txBody>
      <dsp:txXfrm>
        <a:off x="495061" y="1584280"/>
        <a:ext cx="2262336" cy="1357401"/>
      </dsp:txXfrm>
    </dsp:sp>
    <dsp:sp modelId="{A94269B9-8BE0-40CB-AC93-13E03E6ECF03}">
      <dsp:nvSpPr>
        <dsp:cNvPr id="0" name=""/>
        <dsp:cNvSpPr/>
      </dsp:nvSpPr>
      <dsp:spPr>
        <a:xfrm>
          <a:off x="2983631" y="1584280"/>
          <a:ext cx="2262336" cy="1357401"/>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Рисование монтажной лентой</a:t>
          </a:r>
          <a:endParaRPr lang="ru-RU" sz="2200" kern="1200"/>
        </a:p>
      </dsp:txBody>
      <dsp:txXfrm>
        <a:off x="2983631" y="1584280"/>
        <a:ext cx="2262336" cy="1357401"/>
      </dsp:txXfrm>
    </dsp:sp>
    <dsp:sp modelId="{063F88F1-C659-4ABD-86CD-AAD9C17C9BAF}">
      <dsp:nvSpPr>
        <dsp:cNvPr id="0" name=""/>
        <dsp:cNvSpPr/>
      </dsp:nvSpPr>
      <dsp:spPr>
        <a:xfrm>
          <a:off x="5472201" y="1584280"/>
          <a:ext cx="2262336" cy="135740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Контур+акварель</a:t>
          </a:r>
          <a:endParaRPr lang="ru-RU" sz="2200" kern="1200"/>
        </a:p>
      </dsp:txBody>
      <dsp:txXfrm>
        <a:off x="5472201" y="1584280"/>
        <a:ext cx="2262336" cy="1357401"/>
      </dsp:txXfrm>
    </dsp:sp>
    <dsp:sp modelId="{A5DEFF01-E554-4DA7-9851-5C8C74B7644D}">
      <dsp:nvSpPr>
        <dsp:cNvPr id="0" name=""/>
        <dsp:cNvSpPr/>
      </dsp:nvSpPr>
      <dsp:spPr>
        <a:xfrm>
          <a:off x="495061" y="3167916"/>
          <a:ext cx="2262336" cy="1357401"/>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Монотипия предметная</a:t>
          </a:r>
          <a:endParaRPr lang="ru-RU" sz="2200" kern="1200"/>
        </a:p>
      </dsp:txBody>
      <dsp:txXfrm>
        <a:off x="495061" y="3167916"/>
        <a:ext cx="2262336" cy="1357401"/>
      </dsp:txXfrm>
    </dsp:sp>
    <dsp:sp modelId="{A8B82845-D31F-4E49-86F3-C5760516900F}">
      <dsp:nvSpPr>
        <dsp:cNvPr id="0" name=""/>
        <dsp:cNvSpPr/>
      </dsp:nvSpPr>
      <dsp:spPr>
        <a:xfrm>
          <a:off x="2962682" y="3168561"/>
          <a:ext cx="2262336" cy="1357401"/>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Рисование пастелью</a:t>
          </a:r>
          <a:endParaRPr lang="ru-RU" sz="2200" kern="1200"/>
        </a:p>
      </dsp:txBody>
      <dsp:txXfrm>
        <a:off x="2962682" y="3168561"/>
        <a:ext cx="2262336" cy="1357401"/>
      </dsp:txXfrm>
    </dsp:sp>
    <dsp:sp modelId="{CA99E4DE-65AF-4F22-925E-F78F59EA9717}">
      <dsp:nvSpPr>
        <dsp:cNvPr id="0" name=""/>
        <dsp:cNvSpPr/>
      </dsp:nvSpPr>
      <dsp:spPr>
        <a:xfrm>
          <a:off x="5482947" y="3168561"/>
          <a:ext cx="2262336" cy="1357401"/>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smtClean="0"/>
            <a:t>Оттиск пробкой</a:t>
          </a:r>
          <a:endParaRPr lang="ru-RU" sz="2200" kern="1200"/>
        </a:p>
      </dsp:txBody>
      <dsp:txXfrm>
        <a:off x="5482947" y="3168561"/>
        <a:ext cx="2262336" cy="135740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08.11.2020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olganoskova42.blogspot.co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3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60648"/>
            <a:ext cx="7772400" cy="1800199"/>
          </a:xfrm>
        </p:spPr>
        <p:txBody>
          <a:bodyPr>
            <a:noAutofit/>
          </a:bodyPr>
          <a:lstStyle/>
          <a:p>
            <a:pPr algn="r"/>
            <a:r>
              <a:rPr lang="ru-RU" sz="5400" b="1" smtClean="0">
                <a:solidFill>
                  <a:schemeClr val="tx2"/>
                </a:solidFill>
              </a:rPr>
              <a:t>Носкова </a:t>
            </a:r>
            <a:br>
              <a:rPr lang="ru-RU" sz="5400" b="1" smtClean="0">
                <a:solidFill>
                  <a:schemeClr val="tx2"/>
                </a:solidFill>
              </a:rPr>
            </a:br>
            <a:r>
              <a:rPr lang="ru-RU" sz="4800" b="1" smtClean="0">
                <a:solidFill>
                  <a:schemeClr val="tx2"/>
                </a:solidFill>
              </a:rPr>
              <a:t>Ольга  </a:t>
            </a:r>
            <a:br>
              <a:rPr lang="ru-RU" sz="4800" b="1" smtClean="0">
                <a:solidFill>
                  <a:schemeClr val="tx2"/>
                </a:solidFill>
              </a:rPr>
            </a:br>
            <a:r>
              <a:rPr lang="ru-RU" sz="4800" b="1" smtClean="0">
                <a:solidFill>
                  <a:schemeClr val="tx2"/>
                </a:solidFill>
              </a:rPr>
              <a:t>Юрьевна</a:t>
            </a:r>
            <a:endParaRPr lang="ru-RU" sz="4800" b="1">
              <a:solidFill>
                <a:schemeClr val="tx2"/>
              </a:solidFill>
            </a:endParaRPr>
          </a:p>
        </p:txBody>
      </p:sp>
      <p:sp>
        <p:nvSpPr>
          <p:cNvPr id="3" name="Подзаголовок 2"/>
          <p:cNvSpPr>
            <a:spLocks noGrp="1"/>
          </p:cNvSpPr>
          <p:nvPr>
            <p:ph type="subTitle" idx="1"/>
          </p:nvPr>
        </p:nvSpPr>
        <p:spPr>
          <a:xfrm>
            <a:off x="4716016" y="2636912"/>
            <a:ext cx="4248472" cy="3888432"/>
          </a:xfrm>
        </p:spPr>
        <p:txBody>
          <a:bodyPr>
            <a:normAutofit/>
          </a:bodyPr>
          <a:lstStyle/>
          <a:p>
            <a:pPr algn="l"/>
            <a:r>
              <a:rPr lang="ru-RU" smtClean="0">
                <a:solidFill>
                  <a:srgbClr val="002060"/>
                </a:solidFill>
              </a:rPr>
              <a:t>Педагог дополнительного образования</a:t>
            </a:r>
          </a:p>
          <a:p>
            <a:pPr algn="l"/>
            <a:r>
              <a:rPr lang="ru-RU" smtClean="0">
                <a:solidFill>
                  <a:srgbClr val="002060"/>
                </a:solidFill>
              </a:rPr>
              <a:t>Руководитель кружка по изобразительной деятельности «Радужка»</a:t>
            </a:r>
            <a:endParaRPr lang="ru-RU">
              <a:solidFill>
                <a:srgbClr val="002060"/>
              </a:solidFill>
            </a:endParaRPr>
          </a:p>
        </p:txBody>
      </p:sp>
      <p:pic>
        <p:nvPicPr>
          <p:cNvPr id="1026" name="Picture 2"/>
          <p:cNvPicPr>
            <a:picLocks noChangeAspect="1" noChangeArrowheads="1"/>
          </p:cNvPicPr>
          <p:nvPr/>
        </p:nvPicPr>
        <p:blipFill>
          <a:blip r:embed="rId2" cstate="print"/>
          <a:srcRect/>
          <a:stretch>
            <a:fillRect/>
          </a:stretch>
        </p:blipFill>
        <p:spPr bwMode="auto">
          <a:xfrm>
            <a:off x="683568" y="548680"/>
            <a:ext cx="3628489" cy="5459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92088"/>
          </a:xfrm>
        </p:spPr>
        <p:txBody>
          <a:bodyPr>
            <a:normAutofit/>
          </a:bodyPr>
          <a:lstStyle/>
          <a:p>
            <a:r>
              <a:rPr lang="ru-RU" sz="1600" b="1" dirty="0" smtClean="0">
                <a:solidFill>
                  <a:schemeClr val="accent1">
                    <a:lumMod val="50000"/>
                  </a:schemeClr>
                </a:solidFill>
                <a:latin typeface="Times New Roman" pitchFamily="18" charset="0"/>
                <a:cs typeface="Times New Roman" pitchFamily="18" charset="0"/>
              </a:rPr>
              <a:t>Муниципальное  бюджетное дошкольное образовательное учреждение  № 94</a:t>
            </a:r>
            <a:r>
              <a:rPr lang="ru-RU" sz="1600" dirty="0" smtClean="0">
                <a:solidFill>
                  <a:srgbClr val="FFFF00"/>
                </a:solidFill>
              </a:rPr>
              <a:t>.</a:t>
            </a:r>
            <a:endParaRPr lang="ru-RU" sz="1600" dirty="0">
              <a:solidFill>
                <a:srgbClr val="FFFF00"/>
              </a:solidFill>
            </a:endParaRPr>
          </a:p>
        </p:txBody>
      </p:sp>
      <p:sp>
        <p:nvSpPr>
          <p:cNvPr id="5" name="Содержимое 4"/>
          <p:cNvSpPr>
            <a:spLocks noGrp="1"/>
          </p:cNvSpPr>
          <p:nvPr>
            <p:ph idx="1"/>
          </p:nvPr>
        </p:nvSpPr>
        <p:spPr/>
        <p:txBody>
          <a:bodyPr/>
          <a:lstStyle/>
          <a:p>
            <a:pPr algn="ctr">
              <a:buNone/>
            </a:pPr>
            <a:r>
              <a:rPr lang="ru-RU" sz="3600" b="1" smtClean="0">
                <a:solidFill>
                  <a:srgbClr val="002060"/>
                </a:solidFill>
              </a:rPr>
              <a:t>Реализация программы </a:t>
            </a:r>
          </a:p>
          <a:p>
            <a:pPr algn="ctr">
              <a:buNone/>
            </a:pPr>
            <a:r>
              <a:rPr lang="ru-RU" sz="3600" b="1" smtClean="0">
                <a:solidFill>
                  <a:srgbClr val="002060"/>
                </a:solidFill>
              </a:rPr>
              <a:t>«Разноцветный мир» </a:t>
            </a:r>
          </a:p>
          <a:p>
            <a:pPr algn="ctr">
              <a:buNone/>
            </a:pPr>
            <a:r>
              <a:rPr lang="ru-RU" sz="3600" b="1" smtClean="0">
                <a:solidFill>
                  <a:srgbClr val="002060"/>
                </a:solidFill>
              </a:rPr>
              <a:t>средствами нетрадиционных техник рисования   </a:t>
            </a:r>
          </a:p>
          <a:p>
            <a:endParaRPr lang="ru-RU"/>
          </a:p>
        </p:txBody>
      </p:sp>
      <p:pic>
        <p:nvPicPr>
          <p:cNvPr id="6" name="Содержимое 3" descr="03295176.jpg"/>
          <p:cNvPicPr>
            <a:picLocks noChangeAspect="1"/>
          </p:cNvPicPr>
          <p:nvPr/>
        </p:nvPicPr>
        <p:blipFill rotWithShape="1">
          <a:blip r:embed="rId2" cstate="print"/>
          <a:srcRect t="46970" r="5501" b="-1"/>
          <a:stretch/>
        </p:blipFill>
        <p:spPr>
          <a:xfrm>
            <a:off x="0" y="4581128"/>
            <a:ext cx="9144000" cy="2276872"/>
          </a:xfrm>
          <a:prstGeom prst="rect">
            <a:avLst/>
          </a:prstGeom>
        </p:spPr>
      </p:pic>
    </p:spTree>
    <p:extLst>
      <p:ext uri="{BB962C8B-B14F-4D97-AF65-F5344CB8AC3E}">
        <p14:creationId xmlns:p14="http://schemas.microsoft.com/office/powerpoint/2010/main" xmlns="" val="1026654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000" b="-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20688"/>
            <a:ext cx="7772400" cy="3744417"/>
          </a:xfrm>
        </p:spPr>
        <p:txBody>
          <a:bodyPr>
            <a:noAutofit/>
          </a:bodyPr>
          <a:lstStyle/>
          <a:p>
            <a:r>
              <a:rPr lang="ru-RU" sz="2200" b="1" dirty="0" smtClean="0">
                <a:solidFill>
                  <a:schemeClr val="tx2">
                    <a:lumMod val="50000"/>
                  </a:schemeClr>
                </a:solidFill>
                <a:latin typeface="Times New Roman" pitchFamily="18" charset="0"/>
                <a:cs typeface="Times New Roman" pitchFamily="18" charset="0"/>
              </a:rPr>
              <a:t>Муниципальное  бюджетное дошкольное образовательное учреждение  № </a:t>
            </a:r>
            <a:r>
              <a:rPr lang="ru-RU" sz="2200" b="1" dirty="0" smtClean="0">
                <a:solidFill>
                  <a:schemeClr val="tx2">
                    <a:lumMod val="50000"/>
                  </a:schemeClr>
                </a:solidFill>
                <a:latin typeface="Times New Roman" pitchFamily="18" charset="0"/>
                <a:cs typeface="Times New Roman" pitchFamily="18" charset="0"/>
              </a:rPr>
              <a:t>94, г. Кемерово</a:t>
            </a:r>
            <a:r>
              <a:rPr lang="ru-RU" sz="2200" b="1" dirty="0" smtClean="0">
                <a:solidFill>
                  <a:srgbClr val="002060"/>
                </a:solidFill>
                <a:latin typeface="Times New Roman" pitchFamily="18" charset="0"/>
                <a:cs typeface="Times New Roman" pitchFamily="18" charset="0"/>
              </a:rPr>
              <a:t/>
            </a:r>
            <a:br>
              <a:rPr lang="ru-RU" sz="2200" b="1" dirty="0" smtClean="0">
                <a:solidFill>
                  <a:srgbClr val="002060"/>
                </a:solidFill>
                <a:latin typeface="Times New Roman" pitchFamily="18" charset="0"/>
                <a:cs typeface="Times New Roman" pitchFamily="18" charset="0"/>
              </a:rPr>
            </a:br>
            <a:r>
              <a:rPr lang="ru-RU" sz="2800" b="1" dirty="0" smtClean="0">
                <a:solidFill>
                  <a:srgbClr val="002060"/>
                </a:solidFill>
                <a:latin typeface="Times New Roman" pitchFamily="18" charset="0"/>
                <a:cs typeface="Times New Roman" pitchFamily="18" charset="0"/>
              </a:rPr>
              <a:t/>
            </a:r>
            <a:br>
              <a:rPr lang="ru-RU" sz="2800" b="1" dirty="0" smtClean="0">
                <a:solidFill>
                  <a:srgbClr val="002060"/>
                </a:solidFill>
                <a:latin typeface="Times New Roman" pitchFamily="18" charset="0"/>
                <a:cs typeface="Times New Roman" pitchFamily="18" charset="0"/>
              </a:rPr>
            </a:br>
            <a:r>
              <a:rPr lang="ru-RU" sz="2800" b="1" dirty="0" smtClean="0">
                <a:solidFill>
                  <a:srgbClr val="002060"/>
                </a:solidFill>
                <a:latin typeface="Times New Roman" pitchFamily="18" charset="0"/>
                <a:cs typeface="Times New Roman" pitchFamily="18" charset="0"/>
              </a:rPr>
              <a:t>Дополнительная общеобразовательная </a:t>
            </a:r>
            <a:r>
              <a:rPr lang="ru-RU" sz="2800" b="1" dirty="0" err="1" smtClean="0">
                <a:solidFill>
                  <a:srgbClr val="002060"/>
                </a:solidFill>
                <a:latin typeface="Times New Roman" pitchFamily="18" charset="0"/>
                <a:cs typeface="Times New Roman" pitchFamily="18" charset="0"/>
              </a:rPr>
              <a:t>общеразвивающая</a:t>
            </a:r>
            <a:r>
              <a:rPr lang="ru-RU" sz="2800" b="1" dirty="0" smtClean="0">
                <a:solidFill>
                  <a:srgbClr val="002060"/>
                </a:solidFill>
                <a:latin typeface="Times New Roman" pitchFamily="18" charset="0"/>
                <a:cs typeface="Times New Roman" pitchFamily="18" charset="0"/>
              </a:rPr>
              <a:t> программа</a:t>
            </a:r>
            <a:r>
              <a:rPr lang="ru-RU" sz="2800" dirty="0" smtClean="0">
                <a:solidFill>
                  <a:srgbClr val="002060"/>
                </a:solidFill>
                <a:latin typeface="Times New Roman" pitchFamily="18" charset="0"/>
                <a:cs typeface="Times New Roman" pitchFamily="18" charset="0"/>
              </a:rPr>
              <a:t/>
            </a:r>
            <a:br>
              <a:rPr lang="ru-RU" sz="2800" dirty="0" smtClean="0">
                <a:solidFill>
                  <a:srgbClr val="002060"/>
                </a:solidFill>
                <a:latin typeface="Times New Roman" pitchFamily="18" charset="0"/>
                <a:cs typeface="Times New Roman" pitchFamily="18" charset="0"/>
              </a:rPr>
            </a:br>
            <a:r>
              <a:rPr lang="ru-RU" sz="2800" b="1" dirty="0" smtClean="0">
                <a:solidFill>
                  <a:srgbClr val="002060"/>
                </a:solidFill>
                <a:latin typeface="Times New Roman" pitchFamily="18" charset="0"/>
                <a:cs typeface="Times New Roman" pitchFamily="18" charset="0"/>
              </a:rPr>
              <a:t>по обучению нетрадиционным техникам рисования</a:t>
            </a:r>
            <a:r>
              <a:rPr lang="ru-RU" sz="2800" dirty="0" smtClean="0">
                <a:solidFill>
                  <a:srgbClr val="002060"/>
                </a:solidFill>
                <a:latin typeface="Times New Roman" pitchFamily="18" charset="0"/>
                <a:cs typeface="Times New Roman" pitchFamily="18" charset="0"/>
              </a:rPr>
              <a:t/>
            </a:r>
            <a:br>
              <a:rPr lang="ru-RU" sz="2800" dirty="0" smtClean="0">
                <a:solidFill>
                  <a:srgbClr val="002060"/>
                </a:solidFill>
                <a:latin typeface="Times New Roman" pitchFamily="18" charset="0"/>
                <a:cs typeface="Times New Roman" pitchFamily="18" charset="0"/>
              </a:rPr>
            </a:br>
            <a:r>
              <a:rPr lang="ru-RU" sz="2800" b="1" dirty="0" smtClean="0">
                <a:solidFill>
                  <a:srgbClr val="002060"/>
                </a:solidFill>
                <a:latin typeface="Times New Roman" pitchFamily="18" charset="0"/>
                <a:cs typeface="Times New Roman" pitchFamily="18" charset="0"/>
              </a:rPr>
              <a:t>художественной направленности</a:t>
            </a:r>
            <a:r>
              <a:rPr lang="ru-RU" sz="2800" dirty="0" smtClean="0">
                <a:solidFill>
                  <a:srgbClr val="002060"/>
                </a:solidFill>
                <a:latin typeface="Times New Roman" pitchFamily="18" charset="0"/>
                <a:cs typeface="Times New Roman" pitchFamily="18" charset="0"/>
              </a:rPr>
              <a:t/>
            </a:r>
            <a:br>
              <a:rPr lang="ru-RU" sz="2800" dirty="0" smtClean="0">
                <a:solidFill>
                  <a:srgbClr val="002060"/>
                </a:solidFill>
                <a:latin typeface="Times New Roman" pitchFamily="18" charset="0"/>
                <a:cs typeface="Times New Roman" pitchFamily="18" charset="0"/>
              </a:rPr>
            </a:br>
            <a:r>
              <a:rPr lang="ru-RU" sz="2800" b="1" dirty="0" smtClean="0">
                <a:solidFill>
                  <a:srgbClr val="002060"/>
                </a:solidFill>
                <a:latin typeface="Times New Roman" pitchFamily="18" charset="0"/>
                <a:cs typeface="Times New Roman" pitchFamily="18" charset="0"/>
              </a:rPr>
              <a:t>«Разноцветный мир»</a:t>
            </a:r>
            <a:r>
              <a:rPr lang="ru-RU" sz="2800" dirty="0" smtClean="0"/>
              <a:t/>
            </a:r>
            <a:br>
              <a:rPr lang="ru-RU" sz="2800" dirty="0" smtClean="0"/>
            </a:br>
            <a:endParaRPr lang="ru-RU" sz="2800" dirty="0"/>
          </a:p>
        </p:txBody>
      </p:sp>
      <p:sp>
        <p:nvSpPr>
          <p:cNvPr id="3" name="Подзаголовок 2"/>
          <p:cNvSpPr>
            <a:spLocks noGrp="1"/>
          </p:cNvSpPr>
          <p:nvPr>
            <p:ph type="subTitle" idx="1"/>
          </p:nvPr>
        </p:nvSpPr>
        <p:spPr>
          <a:xfrm>
            <a:off x="1371600" y="4509120"/>
            <a:ext cx="6400800" cy="1584176"/>
          </a:xfrm>
        </p:spPr>
        <p:txBody>
          <a:bodyPr>
            <a:normAutofit fontScale="92500" lnSpcReduction="20000"/>
          </a:bodyPr>
          <a:lstStyle/>
          <a:p>
            <a:r>
              <a:rPr lang="ru-RU" sz="1900" dirty="0" smtClean="0">
                <a:solidFill>
                  <a:srgbClr val="002060"/>
                </a:solidFill>
                <a:latin typeface="Times New Roman" pitchFamily="18" charset="0"/>
                <a:cs typeface="Times New Roman" pitchFamily="18" charset="0"/>
              </a:rPr>
              <a:t>Возраст обучающихся: 5-7 лет</a:t>
            </a:r>
          </a:p>
          <a:p>
            <a:r>
              <a:rPr lang="ru-RU" sz="1900" dirty="0" smtClean="0">
                <a:solidFill>
                  <a:srgbClr val="002060"/>
                </a:solidFill>
                <a:latin typeface="Times New Roman" pitchFamily="18" charset="0"/>
                <a:cs typeface="Times New Roman" pitchFamily="18" charset="0"/>
              </a:rPr>
              <a:t>Срок реализации: 2 года</a:t>
            </a:r>
          </a:p>
          <a:p>
            <a:r>
              <a:rPr lang="ru-RU" sz="1900" dirty="0" smtClean="0">
                <a:solidFill>
                  <a:srgbClr val="002060"/>
                </a:solidFill>
                <a:latin typeface="Times New Roman" pitchFamily="18" charset="0"/>
                <a:cs typeface="Times New Roman" pitchFamily="18" charset="0"/>
              </a:rPr>
              <a:t>Автор-составитель</a:t>
            </a:r>
            <a:endParaRPr lang="ru-RU" sz="1900" dirty="0" smtClean="0">
              <a:solidFill>
                <a:srgbClr val="002060"/>
              </a:solidFill>
              <a:latin typeface="Times New Roman" pitchFamily="18" charset="0"/>
              <a:cs typeface="Times New Roman" pitchFamily="18" charset="0"/>
            </a:endParaRPr>
          </a:p>
          <a:p>
            <a:r>
              <a:rPr lang="ru-RU" sz="2800" dirty="0" err="1" smtClean="0">
                <a:solidFill>
                  <a:srgbClr val="002060"/>
                </a:solidFill>
                <a:latin typeface="Times New Roman" pitchFamily="18" charset="0"/>
                <a:cs typeface="Times New Roman" pitchFamily="18" charset="0"/>
              </a:rPr>
              <a:t>Носкова</a:t>
            </a:r>
            <a:r>
              <a:rPr lang="ru-RU" sz="2800" dirty="0" smtClean="0">
                <a:solidFill>
                  <a:srgbClr val="002060"/>
                </a:solidFill>
                <a:latin typeface="Times New Roman" pitchFamily="18" charset="0"/>
                <a:cs typeface="Times New Roman" pitchFamily="18" charset="0"/>
              </a:rPr>
              <a:t> Ольга </a:t>
            </a:r>
            <a:r>
              <a:rPr lang="ru-RU" sz="2800" dirty="0" smtClean="0">
                <a:solidFill>
                  <a:srgbClr val="002060"/>
                </a:solidFill>
                <a:latin typeface="Times New Roman" pitchFamily="18" charset="0"/>
                <a:cs typeface="Times New Roman" pitchFamily="18" charset="0"/>
              </a:rPr>
              <a:t>Юрьевна,</a:t>
            </a:r>
          </a:p>
          <a:p>
            <a:r>
              <a:rPr lang="ru-RU" sz="2100" dirty="0" smtClean="0">
                <a:solidFill>
                  <a:srgbClr val="002060"/>
                </a:solidFill>
                <a:latin typeface="Times New Roman" pitchFamily="18" charset="0"/>
                <a:cs typeface="Times New Roman" pitchFamily="18" charset="0"/>
              </a:rPr>
              <a:t>педагог </a:t>
            </a:r>
            <a:r>
              <a:rPr lang="ru-RU" sz="2100" dirty="0" smtClean="0">
                <a:solidFill>
                  <a:srgbClr val="002060"/>
                </a:solidFill>
                <a:latin typeface="Times New Roman" pitchFamily="18" charset="0"/>
                <a:cs typeface="Times New Roman" pitchFamily="18" charset="0"/>
              </a:rPr>
              <a:t>дополнительного образования</a:t>
            </a:r>
            <a:endParaRPr lang="ru-RU" sz="2100" dirty="0" smtClean="0">
              <a:solidFill>
                <a:srgbClr val="002060"/>
              </a:solidFill>
              <a:latin typeface="Times New Roman" pitchFamily="18" charset="0"/>
              <a:cs typeface="Times New Roman" pitchFamily="18" charset="0"/>
            </a:endParaRPr>
          </a:p>
          <a:p>
            <a:endParaRPr lang="ru-RU" sz="1800" dirty="0">
              <a:solidFill>
                <a:srgbClr val="00206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9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568952" cy="4608512"/>
          </a:xfrm>
        </p:spPr>
        <p:txBody>
          <a:bodyPr>
            <a:noAutofit/>
          </a:bodyPr>
          <a:lstStyle/>
          <a:p>
            <a:r>
              <a:rPr lang="ru-RU" sz="2800" b="1" dirty="0" smtClean="0">
                <a:solidFill>
                  <a:srgbClr val="002060"/>
                </a:solidFill>
              </a:rPr>
              <a:t>Актуальность программы</a:t>
            </a:r>
            <a:br>
              <a:rPr lang="ru-RU" sz="2800" b="1" dirty="0" smtClean="0">
                <a:solidFill>
                  <a:srgbClr val="002060"/>
                </a:solidFill>
              </a:rPr>
            </a:br>
            <a:r>
              <a:rPr lang="ru-RU" sz="2800" dirty="0" smtClean="0">
                <a:solidFill>
                  <a:srgbClr val="002060"/>
                </a:solidFill>
              </a:rPr>
              <a:t> </a:t>
            </a:r>
            <a:r>
              <a:rPr lang="ru-RU" sz="2800" dirty="0" smtClean="0">
                <a:solidFill>
                  <a:srgbClr val="002060"/>
                </a:solidFill>
              </a:rPr>
              <a:t>«</a:t>
            </a:r>
            <a:r>
              <a:rPr lang="ru-RU" sz="2800" b="1" dirty="0" smtClean="0">
                <a:solidFill>
                  <a:srgbClr val="002060"/>
                </a:solidFill>
              </a:rPr>
              <a:t>Разноцветный мир</a:t>
            </a:r>
            <a:r>
              <a:rPr lang="ru-RU" sz="2800" dirty="0" smtClean="0">
                <a:solidFill>
                  <a:srgbClr val="002060"/>
                </a:solidFill>
              </a:rPr>
              <a:t>»</a:t>
            </a:r>
            <a:br>
              <a:rPr lang="ru-RU" sz="2800" dirty="0" smtClean="0">
                <a:solidFill>
                  <a:srgbClr val="002060"/>
                </a:solidFill>
              </a:rPr>
            </a:br>
            <a:r>
              <a:rPr lang="ru-RU" sz="2800" dirty="0" smtClean="0"/>
              <a:t>В федеральном государственном образовательном стандарте  дошкольного образования  </a:t>
            </a:r>
            <a:r>
              <a:rPr lang="ru-RU" sz="2800" dirty="0"/>
              <a:t>делается особый акцент на развитие личности </a:t>
            </a:r>
            <a:r>
              <a:rPr lang="ru-RU" sz="2800" dirty="0" smtClean="0"/>
              <a:t>ребенка </a:t>
            </a:r>
            <a:r>
              <a:rPr lang="ru-RU" sz="2800" dirty="0" smtClean="0"/>
              <a:t/>
            </a:r>
            <a:br>
              <a:rPr lang="ru-RU" sz="2800" dirty="0" smtClean="0"/>
            </a:br>
            <a:r>
              <a:rPr lang="ru-RU" sz="2800" dirty="0" smtClean="0"/>
              <a:t>Только вовлечение ребенка в </a:t>
            </a:r>
            <a:r>
              <a:rPr lang="ru-RU" sz="2800" dirty="0" smtClean="0"/>
              <a:t>активную </a:t>
            </a:r>
            <a:r>
              <a:rPr lang="ru-RU" sz="2800" dirty="0" smtClean="0"/>
              <a:t>художественную деятельность, поможет </a:t>
            </a:r>
            <a:r>
              <a:rPr lang="ru-RU" sz="2800" dirty="0" smtClean="0"/>
              <a:t>раскрыть  его дарования и способности </a:t>
            </a:r>
            <a:r>
              <a:rPr lang="ru-RU" sz="2800" dirty="0" smtClean="0"/>
              <a:t>и р</a:t>
            </a:r>
            <a:r>
              <a:rPr lang="ru-RU" sz="2800" dirty="0" smtClean="0"/>
              <a:t>азвивать </a:t>
            </a:r>
            <a:r>
              <a:rPr lang="ru-RU" sz="2800" dirty="0"/>
              <a:t>у </a:t>
            </a:r>
            <a:r>
              <a:rPr lang="ru-RU" sz="2800" dirty="0" smtClean="0"/>
              <a:t>ребенка </a:t>
            </a:r>
            <a:r>
              <a:rPr lang="ru-RU" sz="2800" dirty="0" smtClean="0"/>
              <a:t>потребности </a:t>
            </a:r>
            <a:r>
              <a:rPr lang="ru-RU" sz="2800" dirty="0"/>
              <a:t>в </a:t>
            </a:r>
            <a:r>
              <a:rPr lang="ru-RU" sz="2800" dirty="0" smtClean="0"/>
              <a:t>творчестве </a:t>
            </a:r>
            <a:endParaRPr lang="ru-RU" sz="2800" dirty="0">
              <a:solidFill>
                <a:srgbClr val="002060"/>
              </a:solidFill>
            </a:endParaRPr>
          </a:p>
        </p:txBody>
      </p:sp>
      <p:pic>
        <p:nvPicPr>
          <p:cNvPr id="4" name="Содержимое 3" descr="03295176.jpg"/>
          <p:cNvPicPr>
            <a:picLocks noGrp="1" noChangeAspect="1"/>
          </p:cNvPicPr>
          <p:nvPr>
            <p:ph idx="1"/>
          </p:nvPr>
        </p:nvPicPr>
        <p:blipFill rotWithShape="1">
          <a:blip r:embed="rId2" cstate="print"/>
          <a:srcRect t="46970" r="5501" b="-1"/>
          <a:stretch/>
        </p:blipFill>
        <p:spPr>
          <a:xfrm>
            <a:off x="0" y="4581128"/>
            <a:ext cx="9144000" cy="2276872"/>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9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4523964"/>
          </a:xfrm>
        </p:spPr>
        <p:txBody>
          <a:bodyPr>
            <a:noAutofit/>
          </a:bodyPr>
          <a:lstStyle/>
          <a:p>
            <a:r>
              <a:rPr lang="ru-RU" sz="3200" dirty="0" smtClean="0"/>
              <a:t>«Творчество - это необходимое условие существования, и все, что выходит за пределы рутины и в чем заключена хоть йота нового, обязано своим происхождением творческому процессу человека.» </a:t>
            </a:r>
            <a:r>
              <a:rPr lang="ru-RU" sz="3200" dirty="0" smtClean="0">
                <a:solidFill>
                  <a:srgbClr val="002060"/>
                </a:solidFill>
              </a:rPr>
              <a:t/>
            </a:r>
            <a:br>
              <a:rPr lang="ru-RU" sz="3200" dirty="0" smtClean="0">
                <a:solidFill>
                  <a:srgbClr val="002060"/>
                </a:solidFill>
              </a:rPr>
            </a:br>
            <a:r>
              <a:rPr lang="ru-RU" sz="3200" dirty="0" smtClean="0">
                <a:solidFill>
                  <a:srgbClr val="002060"/>
                </a:solidFill>
              </a:rPr>
              <a:t>                                                          Л</a:t>
            </a:r>
            <a:r>
              <a:rPr lang="ru-RU" sz="3200" dirty="0" smtClean="0">
                <a:solidFill>
                  <a:srgbClr val="002060"/>
                </a:solidFill>
              </a:rPr>
              <a:t>. С</a:t>
            </a:r>
            <a:r>
              <a:rPr lang="ru-RU" sz="3200" dirty="0" smtClean="0">
                <a:solidFill>
                  <a:srgbClr val="002060"/>
                </a:solidFill>
              </a:rPr>
              <a:t>. </a:t>
            </a:r>
            <a:r>
              <a:rPr lang="ru-RU" sz="3200" dirty="0" err="1" smtClean="0">
                <a:solidFill>
                  <a:srgbClr val="002060"/>
                </a:solidFill>
              </a:rPr>
              <a:t>Выготский</a:t>
            </a:r>
            <a:r>
              <a:rPr lang="ru-RU" sz="3200" dirty="0" smtClean="0">
                <a:solidFill>
                  <a:srgbClr val="002060"/>
                </a:solidFill>
              </a:rPr>
              <a:t/>
            </a:r>
            <a:br>
              <a:rPr lang="ru-RU" sz="3200" dirty="0" smtClean="0">
                <a:solidFill>
                  <a:srgbClr val="002060"/>
                </a:solidFill>
              </a:rPr>
            </a:br>
            <a:r>
              <a:rPr lang="ru-RU" sz="3200" dirty="0" smtClean="0">
                <a:solidFill>
                  <a:srgbClr val="0070C0"/>
                </a:solidFill>
              </a:rPr>
              <a:t/>
            </a:r>
            <a:br>
              <a:rPr lang="ru-RU" sz="3200" dirty="0" smtClean="0">
                <a:solidFill>
                  <a:srgbClr val="0070C0"/>
                </a:solidFill>
              </a:rPr>
            </a:br>
            <a:endParaRPr lang="ru-RU" sz="3200" dirty="0">
              <a:solidFill>
                <a:srgbClr val="0070C0"/>
              </a:solidFill>
            </a:endParaRPr>
          </a:p>
        </p:txBody>
      </p:sp>
      <p:pic>
        <p:nvPicPr>
          <p:cNvPr id="6" name="Содержимое 5" descr="03295176.jpg"/>
          <p:cNvPicPr>
            <a:picLocks noGrp="1" noChangeAspect="1"/>
          </p:cNvPicPr>
          <p:nvPr>
            <p:ph idx="1"/>
          </p:nvPr>
        </p:nvPicPr>
        <p:blipFill>
          <a:blip r:embed="rId2" cstate="print"/>
          <a:srcRect t="46038" r="7391"/>
          <a:stretch>
            <a:fillRect/>
          </a:stretch>
        </p:blipFill>
        <p:spPr>
          <a:xfrm>
            <a:off x="0" y="3789040"/>
            <a:ext cx="9144000" cy="306896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9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4392488"/>
          </a:xfrm>
        </p:spPr>
        <p:txBody>
          <a:bodyPr>
            <a:normAutofit fontScale="90000"/>
          </a:bodyPr>
          <a:lstStyle/>
          <a:p>
            <a:r>
              <a:rPr lang="ru-RU" b="1" dirty="0" smtClean="0">
                <a:solidFill>
                  <a:srgbClr val="002060"/>
                </a:solidFill>
              </a:rPr>
              <a:t>    </a:t>
            </a:r>
            <a:r>
              <a:rPr lang="ru-RU" b="1" dirty="0" smtClean="0">
                <a:solidFill>
                  <a:srgbClr val="002060"/>
                </a:solidFill>
              </a:rPr>
              <a:t/>
            </a:r>
            <a:br>
              <a:rPr lang="ru-RU" b="1" dirty="0" smtClean="0">
                <a:solidFill>
                  <a:srgbClr val="002060"/>
                </a:solidFill>
              </a:rPr>
            </a:br>
            <a:r>
              <a:rPr lang="ru-RU" b="1" dirty="0" smtClean="0">
                <a:solidFill>
                  <a:srgbClr val="002060"/>
                </a:solidFill>
              </a:rPr>
              <a:t> </a:t>
            </a:r>
            <a:r>
              <a:rPr lang="ru-RU" sz="3600" b="1" dirty="0" smtClean="0">
                <a:solidFill>
                  <a:srgbClr val="002060"/>
                </a:solidFill>
              </a:rPr>
              <a:t>Отличительные </a:t>
            </a:r>
            <a:r>
              <a:rPr lang="ru-RU" sz="3600" b="1" dirty="0" smtClean="0">
                <a:solidFill>
                  <a:srgbClr val="002060"/>
                </a:solidFill>
              </a:rPr>
              <a:t>особенности</a:t>
            </a:r>
            <a:r>
              <a:rPr lang="ru-RU" sz="3600" dirty="0" smtClean="0">
                <a:solidFill>
                  <a:srgbClr val="002060"/>
                </a:solidFill>
              </a:rPr>
              <a:t/>
            </a:r>
            <a:br>
              <a:rPr lang="ru-RU" sz="3600" dirty="0" smtClean="0">
                <a:solidFill>
                  <a:srgbClr val="002060"/>
                </a:solidFill>
              </a:rPr>
            </a:br>
            <a:r>
              <a:rPr lang="ru-RU" sz="3600" b="1" dirty="0" smtClean="0">
                <a:solidFill>
                  <a:srgbClr val="002060"/>
                </a:solidFill>
              </a:rPr>
              <a:t>программы</a:t>
            </a:r>
            <a:r>
              <a:rPr lang="ru-RU" sz="3600" dirty="0" smtClean="0">
                <a:solidFill>
                  <a:srgbClr val="002060"/>
                </a:solidFill>
              </a:rPr>
              <a:t> </a:t>
            </a:r>
            <a:r>
              <a:rPr lang="ru-RU" sz="3600" dirty="0" smtClean="0">
                <a:solidFill>
                  <a:srgbClr val="002060"/>
                </a:solidFill>
              </a:rPr>
              <a:t>«</a:t>
            </a:r>
            <a:r>
              <a:rPr lang="ru-RU" sz="3600" b="1" dirty="0" smtClean="0">
                <a:solidFill>
                  <a:srgbClr val="002060"/>
                </a:solidFill>
              </a:rPr>
              <a:t>Разноцветный мир</a:t>
            </a:r>
            <a:r>
              <a:rPr lang="ru-RU" sz="3600" dirty="0" smtClean="0">
                <a:solidFill>
                  <a:srgbClr val="002060"/>
                </a:solidFill>
              </a:rPr>
              <a:t>» </a:t>
            </a:r>
            <a:r>
              <a:rPr lang="ru-RU" sz="3600" dirty="0" smtClean="0">
                <a:solidFill>
                  <a:srgbClr val="002060"/>
                </a:solidFill>
              </a:rPr>
              <a:t/>
            </a:r>
            <a:br>
              <a:rPr lang="ru-RU" sz="3600" dirty="0" smtClean="0">
                <a:solidFill>
                  <a:srgbClr val="002060"/>
                </a:solidFill>
              </a:rPr>
            </a:br>
            <a:r>
              <a:rPr lang="ru-RU" sz="3600" dirty="0" smtClean="0">
                <a:solidFill>
                  <a:srgbClr val="002060"/>
                </a:solidFill>
              </a:rPr>
              <a:t>Освоение н</a:t>
            </a:r>
            <a:r>
              <a:rPr lang="ru-RU" sz="3600" dirty="0" smtClean="0">
                <a:solidFill>
                  <a:srgbClr val="002060"/>
                </a:solidFill>
              </a:rPr>
              <a:t>етрадиционных техник рисования,</a:t>
            </a:r>
            <a:br>
              <a:rPr lang="ru-RU" sz="3600" dirty="0" smtClean="0">
                <a:solidFill>
                  <a:srgbClr val="002060"/>
                </a:solidFill>
              </a:rPr>
            </a:br>
            <a:r>
              <a:rPr lang="ru-RU" sz="3600" dirty="0" smtClean="0">
                <a:solidFill>
                  <a:srgbClr val="002060"/>
                </a:solidFill>
              </a:rPr>
              <a:t>работа </a:t>
            </a:r>
            <a:r>
              <a:rPr lang="ru-RU" sz="3600" dirty="0" smtClean="0">
                <a:solidFill>
                  <a:srgbClr val="002060"/>
                </a:solidFill>
              </a:rPr>
              <a:t>с цветом </a:t>
            </a:r>
            <a:r>
              <a:rPr lang="ru-RU" sz="3600" dirty="0" smtClean="0">
                <a:solidFill>
                  <a:srgbClr val="002060"/>
                </a:solidFill>
              </a:rPr>
              <a:t/>
            </a:r>
            <a:br>
              <a:rPr lang="ru-RU" sz="3600" dirty="0" smtClean="0">
                <a:solidFill>
                  <a:srgbClr val="002060"/>
                </a:solidFill>
              </a:rPr>
            </a:br>
            <a:r>
              <a:rPr lang="ru-RU" sz="3600" smtClean="0">
                <a:solidFill>
                  <a:srgbClr val="002060"/>
                </a:solidFill>
              </a:rPr>
              <a:t>является основой </a:t>
            </a:r>
            <a:r>
              <a:rPr lang="ru-RU" sz="3600" dirty="0" smtClean="0">
                <a:solidFill>
                  <a:srgbClr val="002060"/>
                </a:solidFill>
              </a:rPr>
              <a:t>эмоционально-образного  восприятия </a:t>
            </a:r>
            <a:r>
              <a:rPr lang="ru-RU" sz="3600" dirty="0" smtClean="0">
                <a:solidFill>
                  <a:srgbClr val="002060"/>
                </a:solidFill>
              </a:rPr>
              <a:t>ребенка в развитии его </a:t>
            </a:r>
            <a:r>
              <a:rPr lang="ru-RU" sz="3600" dirty="0" smtClean="0">
                <a:solidFill>
                  <a:srgbClr val="002060"/>
                </a:solidFill>
              </a:rPr>
              <a:t>художественно-творческих способностей</a:t>
            </a:r>
            <a:r>
              <a:rPr lang="ru-RU" sz="3600" dirty="0" smtClean="0">
                <a:solidFill>
                  <a:srgbClr val="002060"/>
                </a:solidFill>
              </a:rPr>
              <a:t/>
            </a:r>
            <a:br>
              <a:rPr lang="ru-RU" sz="3600" dirty="0" smtClean="0">
                <a:solidFill>
                  <a:srgbClr val="002060"/>
                </a:solidFill>
              </a:rPr>
            </a:br>
            <a:r>
              <a:rPr lang="ru-RU" sz="3600" dirty="0" smtClean="0">
                <a:solidFill>
                  <a:srgbClr val="002060"/>
                </a:solidFill>
              </a:rPr>
              <a:t/>
            </a:r>
            <a:br>
              <a:rPr lang="ru-RU" sz="3600" dirty="0" smtClean="0">
                <a:solidFill>
                  <a:srgbClr val="002060"/>
                </a:solidFill>
              </a:rPr>
            </a:br>
            <a:endParaRPr lang="ru-RU" sz="3600" dirty="0">
              <a:solidFill>
                <a:srgbClr val="002060"/>
              </a:solidFill>
            </a:endParaRPr>
          </a:p>
        </p:txBody>
      </p:sp>
      <p:pic>
        <p:nvPicPr>
          <p:cNvPr id="4" name="Содержимое 3" descr="03295176.jpg"/>
          <p:cNvPicPr>
            <a:picLocks noGrp="1" noChangeAspect="1"/>
          </p:cNvPicPr>
          <p:nvPr>
            <p:ph idx="1"/>
          </p:nvPr>
        </p:nvPicPr>
        <p:blipFill>
          <a:blip r:embed="rId2" cstate="print"/>
          <a:srcRect t="42659" r="6531"/>
          <a:stretch>
            <a:fillRect/>
          </a:stretch>
        </p:blipFill>
        <p:spPr>
          <a:xfrm>
            <a:off x="0" y="4293096"/>
            <a:ext cx="9144000" cy="2564904"/>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52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r>
              <a:rPr lang="ru-RU" b="1" smtClean="0">
                <a:solidFill>
                  <a:srgbClr val="FFFF00"/>
                </a:solidFill>
              </a:rPr>
              <a:t>.</a:t>
            </a:r>
            <a:endParaRPr lang="ru-RU" b="1">
              <a:solidFill>
                <a:srgbClr val="FFFF00"/>
              </a:solidFill>
            </a:endParaRPr>
          </a:p>
        </p:txBody>
      </p:sp>
      <p:sp>
        <p:nvSpPr>
          <p:cNvPr id="3" name="Содержимое 2"/>
          <p:cNvSpPr>
            <a:spLocks noGrp="1"/>
          </p:cNvSpPr>
          <p:nvPr>
            <p:ph idx="1"/>
          </p:nvPr>
        </p:nvSpPr>
        <p:spPr>
          <a:xfrm>
            <a:off x="457200" y="476672"/>
            <a:ext cx="8229600" cy="5649491"/>
          </a:xfrm>
        </p:spPr>
        <p:txBody>
          <a:bodyPr>
            <a:normAutofit/>
          </a:bodyPr>
          <a:lstStyle/>
          <a:p>
            <a:pPr marL="0" indent="0" algn="ctr">
              <a:spcBef>
                <a:spcPts val="0"/>
              </a:spcBef>
              <a:buNone/>
            </a:pPr>
            <a:r>
              <a:rPr lang="ru-RU" b="1" dirty="0" smtClean="0">
                <a:solidFill>
                  <a:srgbClr val="002060"/>
                </a:solidFill>
              </a:rPr>
              <a:t>Программа</a:t>
            </a:r>
            <a:r>
              <a:rPr lang="ru-RU" dirty="0" smtClean="0">
                <a:solidFill>
                  <a:srgbClr val="002060"/>
                </a:solidFill>
              </a:rPr>
              <a:t> «</a:t>
            </a:r>
            <a:r>
              <a:rPr lang="ru-RU" b="1" dirty="0" smtClean="0">
                <a:solidFill>
                  <a:srgbClr val="002060"/>
                </a:solidFill>
              </a:rPr>
              <a:t>Разноцветный </a:t>
            </a:r>
            <a:r>
              <a:rPr lang="ru-RU" b="1" dirty="0" smtClean="0">
                <a:solidFill>
                  <a:srgbClr val="002060"/>
                </a:solidFill>
              </a:rPr>
              <a:t>мир</a:t>
            </a:r>
            <a:r>
              <a:rPr lang="ru-RU" dirty="0" smtClean="0">
                <a:solidFill>
                  <a:srgbClr val="002060"/>
                </a:solidFill>
              </a:rPr>
              <a:t>»</a:t>
            </a:r>
          </a:p>
          <a:p>
            <a:pPr marL="0" indent="0" algn="ctr">
              <a:spcBef>
                <a:spcPts val="0"/>
              </a:spcBef>
              <a:buNone/>
            </a:pPr>
            <a:r>
              <a:rPr lang="ru-RU" dirty="0" smtClean="0">
                <a:solidFill>
                  <a:srgbClr val="002060"/>
                </a:solidFill>
              </a:rPr>
              <a:t>адресована </a:t>
            </a:r>
            <a:r>
              <a:rPr lang="ru-RU" dirty="0" smtClean="0">
                <a:solidFill>
                  <a:srgbClr val="002060"/>
                </a:solidFill>
              </a:rPr>
              <a:t>детям 5-7 </a:t>
            </a:r>
            <a:r>
              <a:rPr lang="ru-RU" dirty="0" smtClean="0">
                <a:solidFill>
                  <a:srgbClr val="002060"/>
                </a:solidFill>
              </a:rPr>
              <a:t>лет</a:t>
            </a:r>
          </a:p>
          <a:p>
            <a:pPr marL="0" indent="0" algn="ctr">
              <a:spcBef>
                <a:spcPts val="0"/>
              </a:spcBef>
              <a:buNone/>
            </a:pPr>
            <a:endParaRPr lang="ru-RU" dirty="0" smtClean="0">
              <a:solidFill>
                <a:srgbClr val="002060"/>
              </a:solidFill>
            </a:endParaRPr>
          </a:p>
          <a:p>
            <a:pPr marL="0" indent="0" algn="ctr">
              <a:spcBef>
                <a:spcPts val="0"/>
              </a:spcBef>
              <a:buNone/>
            </a:pPr>
            <a:r>
              <a:rPr lang="ru-RU" dirty="0" smtClean="0">
                <a:solidFill>
                  <a:srgbClr val="002060"/>
                </a:solidFill>
              </a:rPr>
              <a:t>Программа </a:t>
            </a:r>
            <a:r>
              <a:rPr lang="ru-RU" dirty="0" smtClean="0">
                <a:solidFill>
                  <a:srgbClr val="002060"/>
                </a:solidFill>
              </a:rPr>
              <a:t>рассчитана на 2 </a:t>
            </a:r>
            <a:r>
              <a:rPr lang="ru-RU" dirty="0" smtClean="0">
                <a:solidFill>
                  <a:srgbClr val="002060"/>
                </a:solidFill>
              </a:rPr>
              <a:t>года</a:t>
            </a:r>
            <a:endParaRPr lang="ru-RU" dirty="0" smtClean="0">
              <a:solidFill>
                <a:srgbClr val="002060"/>
              </a:solidFill>
            </a:endParaRPr>
          </a:p>
          <a:p>
            <a:pPr marL="0" indent="0" algn="ctr">
              <a:spcBef>
                <a:spcPts val="0"/>
              </a:spcBef>
              <a:buNone/>
            </a:pPr>
            <a:r>
              <a:rPr lang="ru-RU" dirty="0" smtClean="0">
                <a:solidFill>
                  <a:srgbClr val="002060"/>
                </a:solidFill>
              </a:rPr>
              <a:t>Режим занятий: 1 занятие в </a:t>
            </a:r>
            <a:r>
              <a:rPr lang="ru-RU" dirty="0" smtClean="0">
                <a:solidFill>
                  <a:srgbClr val="002060"/>
                </a:solidFill>
              </a:rPr>
              <a:t>неделю,</a:t>
            </a:r>
          </a:p>
          <a:p>
            <a:pPr marL="0" indent="0" algn="ctr">
              <a:spcBef>
                <a:spcPts val="0"/>
              </a:spcBef>
              <a:buNone/>
            </a:pPr>
            <a:r>
              <a:rPr lang="ru-RU" dirty="0" smtClean="0">
                <a:solidFill>
                  <a:srgbClr val="002060"/>
                </a:solidFill>
              </a:rPr>
              <a:t>общее количество – </a:t>
            </a:r>
            <a:r>
              <a:rPr lang="ru-RU" dirty="0" smtClean="0">
                <a:solidFill>
                  <a:srgbClr val="002060"/>
                </a:solidFill>
              </a:rPr>
              <a:t>36 </a:t>
            </a:r>
            <a:r>
              <a:rPr lang="ru-RU" dirty="0" smtClean="0">
                <a:solidFill>
                  <a:srgbClr val="002060"/>
                </a:solidFill>
              </a:rPr>
              <a:t>занятий в </a:t>
            </a:r>
            <a:r>
              <a:rPr lang="ru-RU" dirty="0" smtClean="0">
                <a:solidFill>
                  <a:srgbClr val="002060"/>
                </a:solidFill>
              </a:rPr>
              <a:t>год </a:t>
            </a:r>
            <a:endParaRPr lang="ru-RU" dirty="0" smtClean="0">
              <a:solidFill>
                <a:srgbClr val="002060"/>
              </a:solidFill>
            </a:endParaRPr>
          </a:p>
          <a:p>
            <a:pPr marL="0" indent="0" algn="ctr">
              <a:spcBef>
                <a:spcPts val="0"/>
              </a:spcBef>
              <a:buNone/>
            </a:pPr>
            <a:endParaRPr lang="ru-RU" dirty="0" smtClean="0">
              <a:solidFill>
                <a:srgbClr val="002060"/>
              </a:solidFill>
            </a:endParaRPr>
          </a:p>
          <a:p>
            <a:pPr marL="0" indent="0" algn="ctr">
              <a:spcBef>
                <a:spcPts val="0"/>
              </a:spcBef>
              <a:buNone/>
            </a:pPr>
            <a:r>
              <a:rPr lang="ru-RU" dirty="0" smtClean="0">
                <a:solidFill>
                  <a:srgbClr val="002060"/>
                </a:solidFill>
              </a:rPr>
              <a:t>Продолжительность </a:t>
            </a:r>
            <a:r>
              <a:rPr lang="ru-RU" dirty="0" smtClean="0">
                <a:solidFill>
                  <a:srgbClr val="002060"/>
                </a:solidFill>
              </a:rPr>
              <a:t>занятия</a:t>
            </a:r>
            <a:r>
              <a:rPr lang="ru-RU" dirty="0" smtClean="0">
                <a:solidFill>
                  <a:srgbClr val="002060"/>
                </a:solidFill>
              </a:rPr>
              <a:t>:  </a:t>
            </a:r>
          </a:p>
          <a:p>
            <a:pPr marL="0" indent="0" algn="ctr">
              <a:spcBef>
                <a:spcPts val="0"/>
              </a:spcBef>
              <a:buNone/>
            </a:pPr>
            <a:r>
              <a:rPr lang="ru-RU" dirty="0" smtClean="0">
                <a:solidFill>
                  <a:srgbClr val="002060"/>
                </a:solidFill>
              </a:rPr>
              <a:t>для детей 5-6 лет – 25 минут</a:t>
            </a:r>
          </a:p>
          <a:p>
            <a:pPr marL="0" indent="0" algn="ctr">
              <a:spcBef>
                <a:spcPts val="0"/>
              </a:spcBef>
              <a:buNone/>
            </a:pPr>
            <a:r>
              <a:rPr lang="ru-RU" dirty="0" smtClean="0">
                <a:solidFill>
                  <a:srgbClr val="002060"/>
                </a:solidFill>
              </a:rPr>
              <a:t>для </a:t>
            </a:r>
            <a:r>
              <a:rPr lang="ru-RU" dirty="0" smtClean="0">
                <a:solidFill>
                  <a:srgbClr val="002060"/>
                </a:solidFill>
              </a:rPr>
              <a:t>детей </a:t>
            </a:r>
            <a:r>
              <a:rPr lang="ru-RU" dirty="0" smtClean="0">
                <a:solidFill>
                  <a:srgbClr val="002060"/>
                </a:solidFill>
              </a:rPr>
              <a:t>6-7 </a:t>
            </a:r>
            <a:r>
              <a:rPr lang="ru-RU" dirty="0" smtClean="0">
                <a:solidFill>
                  <a:srgbClr val="002060"/>
                </a:solidFill>
              </a:rPr>
              <a:t>лет </a:t>
            </a:r>
            <a:r>
              <a:rPr lang="ru-RU" dirty="0" smtClean="0">
                <a:solidFill>
                  <a:srgbClr val="002060"/>
                </a:solidFill>
              </a:rPr>
              <a:t>–30 </a:t>
            </a:r>
            <a:r>
              <a:rPr lang="ru-RU" dirty="0" smtClean="0">
                <a:solidFill>
                  <a:srgbClr val="002060"/>
                </a:solidFill>
              </a:rPr>
              <a:t>минут </a:t>
            </a:r>
            <a:endParaRPr lang="ru-RU" dirty="0" smtClean="0">
              <a:solidFill>
                <a:srgbClr val="002060"/>
              </a:solidFill>
            </a:endParaRPr>
          </a:p>
          <a:p>
            <a:endParaRPr lang="ru-RU" dirty="0">
              <a:solidFill>
                <a:srgbClr val="00206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5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4536504"/>
          </a:xfrm>
        </p:spPr>
        <p:txBody>
          <a:bodyPr>
            <a:normAutofit fontScale="90000"/>
          </a:bodyPr>
          <a:lstStyle/>
          <a:p>
            <a:r>
              <a:rPr lang="ru-RU" sz="4700" b="1" dirty="0" smtClean="0">
                <a:solidFill>
                  <a:srgbClr val="002060"/>
                </a:solidFill>
              </a:rPr>
              <a:t>Цель </a:t>
            </a:r>
            <a:r>
              <a:rPr lang="ru-RU" dirty="0" smtClean="0">
                <a:solidFill>
                  <a:srgbClr val="002060"/>
                </a:solidFill>
              </a:rPr>
              <a:t/>
            </a:r>
            <a:br>
              <a:rPr lang="ru-RU" dirty="0" smtClean="0">
                <a:solidFill>
                  <a:srgbClr val="002060"/>
                </a:solidFill>
              </a:rPr>
            </a:br>
            <a:r>
              <a:rPr lang="ru-RU" dirty="0" smtClean="0">
                <a:solidFill>
                  <a:srgbClr val="002060"/>
                </a:solidFill>
              </a:rPr>
              <a:t>развитие художественно-творческих способностей детей старшего дошкольного возраста средствами нетрадиционных техник </a:t>
            </a:r>
            <a:r>
              <a:rPr lang="ru-RU" dirty="0" smtClean="0">
                <a:solidFill>
                  <a:srgbClr val="002060"/>
                </a:solidFill>
              </a:rPr>
              <a:t>рисования</a:t>
            </a:r>
            <a:r>
              <a:rPr lang="ru-RU" dirty="0" smtClean="0">
                <a:solidFill>
                  <a:srgbClr val="002060"/>
                </a:solidFill>
              </a:rPr>
              <a:t/>
            </a:r>
            <a:br>
              <a:rPr lang="ru-RU" dirty="0" smtClean="0">
                <a:solidFill>
                  <a:srgbClr val="002060"/>
                </a:solidFill>
              </a:rPr>
            </a:br>
            <a:endParaRPr lang="ru-RU" dirty="0">
              <a:solidFill>
                <a:srgbClr val="002060"/>
              </a:solidFill>
            </a:endParaRPr>
          </a:p>
        </p:txBody>
      </p:sp>
      <p:pic>
        <p:nvPicPr>
          <p:cNvPr id="4" name="Содержимое 3" descr="03295176.jpg"/>
          <p:cNvPicPr>
            <a:picLocks noGrp="1" noChangeAspect="1"/>
          </p:cNvPicPr>
          <p:nvPr>
            <p:ph idx="1"/>
          </p:nvPr>
        </p:nvPicPr>
        <p:blipFill>
          <a:blip r:embed="rId2" cstate="print"/>
          <a:srcRect t="43615" r="81100" b="12770"/>
          <a:stretch>
            <a:fillRect/>
          </a:stretch>
        </p:blipFill>
        <p:spPr>
          <a:xfrm>
            <a:off x="6372200" y="4208106"/>
            <a:ext cx="2771800" cy="2649894"/>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5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6106690"/>
          </a:xfrm>
        </p:spPr>
        <p:txBody>
          <a:bodyPr>
            <a:normAutofit/>
          </a:bodyPr>
          <a:lstStyle/>
          <a:p>
            <a:r>
              <a:rPr lang="ru-RU" b="1" dirty="0" smtClean="0">
                <a:solidFill>
                  <a:srgbClr val="002060"/>
                </a:solidFill>
              </a:rPr>
              <a:t>Задачи</a:t>
            </a:r>
            <a:r>
              <a:rPr lang="ru-RU" sz="2200" dirty="0" smtClean="0">
                <a:solidFill>
                  <a:srgbClr val="002060"/>
                </a:solidFill>
              </a:rPr>
              <a:t/>
            </a:r>
            <a:br>
              <a:rPr lang="ru-RU" sz="2200" dirty="0" smtClean="0">
                <a:solidFill>
                  <a:srgbClr val="002060"/>
                </a:solidFill>
              </a:rPr>
            </a:br>
            <a:r>
              <a:rPr lang="ru-RU" sz="2700" dirty="0" smtClean="0">
                <a:solidFill>
                  <a:srgbClr val="002060"/>
                </a:solidFill>
              </a:rPr>
              <a:t>Знакомить детей дошкольного возраста </a:t>
            </a:r>
            <a:r>
              <a:rPr lang="ru-RU" sz="2700" dirty="0" smtClean="0">
                <a:solidFill>
                  <a:srgbClr val="002060"/>
                </a:solidFill>
              </a:rPr>
              <a:t>с различными </a:t>
            </a:r>
            <a:r>
              <a:rPr lang="ru-RU" sz="2700" dirty="0" smtClean="0">
                <a:solidFill>
                  <a:srgbClr val="002060"/>
                </a:solidFill>
              </a:rPr>
              <a:t>приемами и </a:t>
            </a:r>
            <a:r>
              <a:rPr lang="ru-RU" sz="2700" dirty="0" smtClean="0">
                <a:solidFill>
                  <a:srgbClr val="002060"/>
                </a:solidFill>
              </a:rPr>
              <a:t>техниками </a:t>
            </a:r>
            <a:r>
              <a:rPr lang="ru-RU" sz="2700" dirty="0" smtClean="0">
                <a:solidFill>
                  <a:srgbClr val="002060"/>
                </a:solidFill>
              </a:rPr>
              <a:t>изображения, </a:t>
            </a:r>
            <a:r>
              <a:rPr lang="ru-RU" sz="2700" dirty="0" smtClean="0">
                <a:solidFill>
                  <a:srgbClr val="002060"/>
                </a:solidFill>
              </a:rPr>
              <a:t>многообразием художественных материалов </a:t>
            </a:r>
            <a:br>
              <a:rPr lang="ru-RU" sz="2700" dirty="0" smtClean="0">
                <a:solidFill>
                  <a:srgbClr val="002060"/>
                </a:solidFill>
              </a:rPr>
            </a:br>
            <a:r>
              <a:rPr lang="ru-RU" sz="2700" dirty="0" smtClean="0">
                <a:solidFill>
                  <a:srgbClr val="002060"/>
                </a:solidFill>
              </a:rPr>
              <a:t>Способствовать освоению нетрадиционных </a:t>
            </a:r>
            <a:r>
              <a:rPr lang="ru-RU" sz="2700" dirty="0" smtClean="0">
                <a:solidFill>
                  <a:srgbClr val="002060"/>
                </a:solidFill>
              </a:rPr>
              <a:t>техник рисования и </a:t>
            </a:r>
            <a:r>
              <a:rPr lang="ru-RU" sz="2700" dirty="0" smtClean="0">
                <a:solidFill>
                  <a:srgbClr val="002060"/>
                </a:solidFill>
              </a:rPr>
              <a:t>самостоятельному использованию их в творческой деятельности</a:t>
            </a:r>
            <a:r>
              <a:rPr lang="ru-RU" sz="2700" dirty="0" smtClean="0">
                <a:solidFill>
                  <a:srgbClr val="002060"/>
                </a:solidFill>
              </a:rPr>
              <a:t/>
            </a:r>
            <a:br>
              <a:rPr lang="ru-RU" sz="2700" dirty="0" smtClean="0">
                <a:solidFill>
                  <a:srgbClr val="002060"/>
                </a:solidFill>
              </a:rPr>
            </a:br>
            <a:r>
              <a:rPr lang="ru-RU" sz="2700" dirty="0" smtClean="0">
                <a:solidFill>
                  <a:srgbClr val="002060"/>
                </a:solidFill>
              </a:rPr>
              <a:t>Развивать </a:t>
            </a:r>
            <a:r>
              <a:rPr lang="ru-RU" sz="2700" dirty="0" smtClean="0">
                <a:solidFill>
                  <a:srgbClr val="002060"/>
                </a:solidFill>
              </a:rPr>
              <a:t>желание экспериментировать, используя в своей работе </a:t>
            </a:r>
            <a:r>
              <a:rPr lang="ru-RU" sz="2700" dirty="0" smtClean="0">
                <a:solidFill>
                  <a:srgbClr val="002060"/>
                </a:solidFill>
              </a:rPr>
              <a:t>различные художественные материалы</a:t>
            </a:r>
            <a:r>
              <a:rPr lang="ru-RU" sz="2700" dirty="0" smtClean="0">
                <a:solidFill>
                  <a:srgbClr val="002060"/>
                </a:solidFill>
              </a:rPr>
              <a:t/>
            </a:r>
            <a:br>
              <a:rPr lang="ru-RU" sz="2700" dirty="0" smtClean="0">
                <a:solidFill>
                  <a:srgbClr val="002060"/>
                </a:solidFill>
              </a:rPr>
            </a:br>
            <a:r>
              <a:rPr lang="ru-RU" sz="2700" dirty="0" smtClean="0">
                <a:solidFill>
                  <a:srgbClr val="002060"/>
                </a:solidFill>
              </a:rPr>
              <a:t>Формировать умения </a:t>
            </a:r>
            <a:r>
              <a:rPr lang="ru-RU" sz="2700" dirty="0" smtClean="0">
                <a:solidFill>
                  <a:srgbClr val="002060"/>
                </a:solidFill>
              </a:rPr>
              <a:t>смешивать цвета для получения </a:t>
            </a:r>
            <a:r>
              <a:rPr lang="ru-RU" sz="2700" dirty="0" smtClean="0">
                <a:solidFill>
                  <a:srgbClr val="002060"/>
                </a:solidFill>
              </a:rPr>
              <a:t>новых цветов </a:t>
            </a:r>
            <a:r>
              <a:rPr lang="ru-RU" sz="2700" dirty="0" smtClean="0">
                <a:solidFill>
                  <a:srgbClr val="002060"/>
                </a:solidFill>
              </a:rPr>
              <a:t>и </a:t>
            </a:r>
            <a:r>
              <a:rPr lang="ru-RU" sz="2700" dirty="0" smtClean="0">
                <a:solidFill>
                  <a:srgbClr val="002060"/>
                </a:solidFill>
              </a:rPr>
              <a:t>оттенков</a:t>
            </a:r>
            <a:r>
              <a:rPr lang="ru-RU" sz="2700" dirty="0" smtClean="0">
                <a:solidFill>
                  <a:srgbClr val="002060"/>
                </a:solidFill>
              </a:rPr>
              <a:t/>
            </a:r>
            <a:br>
              <a:rPr lang="ru-RU" sz="2700" dirty="0" smtClean="0">
                <a:solidFill>
                  <a:srgbClr val="002060"/>
                </a:solidFill>
              </a:rPr>
            </a:br>
            <a:endParaRPr lang="ru-RU" sz="2700" dirty="0">
              <a:solidFill>
                <a:srgbClr val="002060"/>
              </a:solidFill>
            </a:endParaRPr>
          </a:p>
        </p:txBody>
      </p:sp>
      <p:pic>
        <p:nvPicPr>
          <p:cNvPr id="4" name="Содержимое 3" descr="03295176.jpg"/>
          <p:cNvPicPr>
            <a:picLocks noGrp="1" noChangeAspect="1"/>
          </p:cNvPicPr>
          <p:nvPr>
            <p:ph idx="1"/>
          </p:nvPr>
        </p:nvPicPr>
        <p:blipFill>
          <a:blip r:embed="rId2" cstate="print"/>
          <a:srcRect t="43615" r="81100"/>
          <a:stretch>
            <a:fillRect/>
          </a:stretch>
        </p:blipFill>
        <p:spPr>
          <a:xfrm>
            <a:off x="7308304" y="5229200"/>
            <a:ext cx="1835696" cy="16288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9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000" b="1" smtClean="0">
                <a:solidFill>
                  <a:srgbClr val="002060"/>
                </a:solidFill>
              </a:rPr>
              <a:t>Содержание</a:t>
            </a:r>
            <a:endParaRPr lang="ru-RU" sz="4000" b="1">
              <a:solidFill>
                <a:srgbClr val="002060"/>
              </a:solidFill>
            </a:endParaRPr>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50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002060"/>
                </a:solidFill>
              </a:rPr>
              <a:t>1 год </a:t>
            </a:r>
            <a:r>
              <a:rPr lang="ru-RU" dirty="0" smtClean="0">
                <a:solidFill>
                  <a:srgbClr val="002060"/>
                </a:solidFill>
              </a:rPr>
              <a:t>освоения программы</a:t>
            </a:r>
            <a:endParaRPr lang="ru-RU" dirty="0">
              <a:solidFill>
                <a:srgbClr val="002060"/>
              </a:solidFill>
            </a:endParaRPr>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51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rgbClr val="002060"/>
                </a:solidFill>
              </a:rPr>
              <a:t>2 год </a:t>
            </a:r>
            <a:r>
              <a:rPr lang="ru-RU" dirty="0" smtClean="0">
                <a:solidFill>
                  <a:srgbClr val="002060"/>
                </a:solidFill>
              </a:rPr>
              <a:t>освоения программы</a:t>
            </a:r>
            <a:endParaRPr lang="ru-RU" dirty="0">
              <a:solidFill>
                <a:srgbClr val="002060"/>
              </a:solidFill>
            </a:endParaRPr>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smtClean="0"/>
              <a:t>Отпечатки листьев</a:t>
            </a:r>
            <a:endParaRPr lang="ru-RU"/>
          </a:p>
        </p:txBody>
      </p:sp>
      <p:pic>
        <p:nvPicPr>
          <p:cNvPr id="4" name="Содержимое 3" descr="Lenovo_A1000_IMG_20180126_115214.jpg"/>
          <p:cNvPicPr>
            <a:picLocks noGrp="1" noChangeAspect="1"/>
          </p:cNvPicPr>
          <p:nvPr>
            <p:ph idx="1"/>
          </p:nvPr>
        </p:nvPicPr>
        <p:blipFill>
          <a:blip r:embed="rId2" cstate="print"/>
          <a:srcRect l="5076" t="6768"/>
          <a:stretch>
            <a:fillRect/>
          </a:stretch>
        </p:blipFill>
        <p:spPr>
          <a:xfrm>
            <a:off x="1736910" y="2458056"/>
            <a:ext cx="5629347" cy="4146757"/>
          </a:xfrm>
        </p:spPr>
      </p:pic>
      <p:sp>
        <p:nvSpPr>
          <p:cNvPr id="5" name="Прямоугольник 4"/>
          <p:cNvSpPr/>
          <p:nvPr/>
        </p:nvSpPr>
        <p:spPr>
          <a:xfrm>
            <a:off x="539552" y="980728"/>
            <a:ext cx="8136904" cy="1477328"/>
          </a:xfrm>
          <a:prstGeom prst="rect">
            <a:avLst/>
          </a:prstGeom>
        </p:spPr>
        <p:txBody>
          <a:bodyPr wrap="square">
            <a:spAutoFit/>
          </a:bodyPr>
          <a:lstStyle/>
          <a:p>
            <a:endParaRPr lang="ru-RU" dirty="0" smtClean="0"/>
          </a:p>
          <a:p>
            <a:r>
              <a:rPr lang="ru-RU" b="1" dirty="0" smtClean="0"/>
              <a:t>Способ получения изображения</a:t>
            </a:r>
            <a:r>
              <a:rPr lang="ru-RU" dirty="0" smtClean="0"/>
              <a:t>: ребенок покрывает листок дерева красками разных цветов, затем прикладывает его окрашенной стороной к бумаге для получения отпечатка. Каждый раз берется новый листок. Черешки у листьев можно дорисовать кистью.</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smtClean="0"/>
              <a:t>Отпечатки листьев</a:t>
            </a:r>
            <a:endParaRPr lang="ru-RU"/>
          </a:p>
        </p:txBody>
      </p:sp>
      <p:pic>
        <p:nvPicPr>
          <p:cNvPr id="4" name="Содержимое 3" descr="Lenovo_A1000_IMG_20180126_111642.jpg"/>
          <p:cNvPicPr>
            <a:picLocks noGrp="1" noChangeAspect="1"/>
          </p:cNvPicPr>
          <p:nvPr>
            <p:ph idx="1"/>
          </p:nvPr>
        </p:nvPicPr>
        <p:blipFill>
          <a:blip r:embed="rId2" cstate="print"/>
          <a:stretch>
            <a:fillRect/>
          </a:stretch>
        </p:blipFill>
        <p:spPr>
          <a:xfrm>
            <a:off x="5220072" y="1628800"/>
            <a:ext cx="3610744" cy="4814326"/>
          </a:xfrm>
        </p:spPr>
      </p:pic>
      <p:pic>
        <p:nvPicPr>
          <p:cNvPr id="5" name="Рисунок 4" descr="IMG_20201102_104744"/>
          <p:cNvPicPr/>
          <p:nvPr/>
        </p:nvPicPr>
        <p:blipFill>
          <a:blip r:embed="rId3" cstate="print"/>
          <a:srcRect/>
          <a:stretch>
            <a:fillRect/>
          </a:stretch>
        </p:blipFill>
        <p:spPr bwMode="auto">
          <a:xfrm>
            <a:off x="107504" y="2204864"/>
            <a:ext cx="4896544" cy="40242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98178"/>
          </a:xfrm>
        </p:spPr>
        <p:txBody>
          <a:bodyPr>
            <a:normAutofit fontScale="90000"/>
          </a:bodyPr>
          <a:lstStyle/>
          <a:p>
            <a:r>
              <a:rPr lang="ru-RU" b="1" i="1" smtClean="0"/>
              <a:t>«Рисование пальчиком и ладошкой»</a:t>
            </a:r>
            <a:r>
              <a:rPr lang="ru-RU" smtClean="0"/>
              <a:t/>
            </a:r>
            <a:br>
              <a:rPr lang="ru-RU" smtClean="0"/>
            </a:br>
            <a:endParaRPr lang="ru-RU"/>
          </a:p>
        </p:txBody>
      </p:sp>
      <p:pic>
        <p:nvPicPr>
          <p:cNvPr id="4" name="Содержимое 3" descr="Lenovo_A1000_IMG_20180126_111401.jpg"/>
          <p:cNvPicPr>
            <a:picLocks noGrp="1" noChangeAspect="1"/>
          </p:cNvPicPr>
          <p:nvPr>
            <p:ph idx="1"/>
          </p:nvPr>
        </p:nvPicPr>
        <p:blipFill>
          <a:blip r:embed="rId2" cstate="print"/>
          <a:stretch>
            <a:fillRect/>
          </a:stretch>
        </p:blipFill>
        <p:spPr>
          <a:xfrm>
            <a:off x="5508104" y="2524058"/>
            <a:ext cx="3250456" cy="4333942"/>
          </a:xfrm>
        </p:spPr>
      </p:pic>
      <p:pic>
        <p:nvPicPr>
          <p:cNvPr id="5" name="Содержимое 3" descr="Lenovo_A1000_IMG_20180126_110912.jpg"/>
          <p:cNvPicPr>
            <a:picLocks noChangeAspect="1"/>
          </p:cNvPicPr>
          <p:nvPr/>
        </p:nvPicPr>
        <p:blipFill>
          <a:blip r:embed="rId3" cstate="print"/>
          <a:stretch>
            <a:fillRect/>
          </a:stretch>
        </p:blipFill>
        <p:spPr>
          <a:xfrm>
            <a:off x="539552" y="3437620"/>
            <a:ext cx="4176464" cy="3132348"/>
          </a:xfrm>
          <a:prstGeom prst="rect">
            <a:avLst/>
          </a:prstGeom>
        </p:spPr>
      </p:pic>
      <p:sp>
        <p:nvSpPr>
          <p:cNvPr id="6" name="Прямоугольник 5"/>
          <p:cNvSpPr/>
          <p:nvPr/>
        </p:nvSpPr>
        <p:spPr>
          <a:xfrm>
            <a:off x="179512" y="1412776"/>
            <a:ext cx="5256584" cy="2308324"/>
          </a:xfrm>
          <a:prstGeom prst="rect">
            <a:avLst/>
          </a:prstGeom>
        </p:spPr>
        <p:txBody>
          <a:bodyPr wrap="square">
            <a:spAutoFit/>
          </a:bodyPr>
          <a:lstStyle/>
          <a:p>
            <a:r>
              <a:rPr lang="ru-RU" b="1" dirty="0" smtClean="0"/>
              <a:t>Способ получения изображения</a:t>
            </a:r>
            <a:r>
              <a:rPr lang="ru-RU" dirty="0" smtClean="0"/>
              <a:t>: ребёнок опускает ладошку в гуашь (всю кисть) или окрашивает её с помощью кисти и делает отпечаток на бумаге. Рисуют и правой и левой руками, окрашенными разными цветами. После работы руки вытираются салфетками, затем гуашь легко смывается.</a:t>
            </a:r>
          </a:p>
          <a:p>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smtClean="0"/>
              <a:t>Монотипия предметная</a:t>
            </a:r>
            <a:r>
              <a:rPr lang="ru-RU" smtClean="0"/>
              <a:t/>
            </a:r>
            <a:br>
              <a:rPr lang="ru-RU" smtClean="0"/>
            </a:br>
            <a:endParaRPr lang="ru-RU"/>
          </a:p>
        </p:txBody>
      </p:sp>
      <p:sp>
        <p:nvSpPr>
          <p:cNvPr id="3" name="Содержимое 2"/>
          <p:cNvSpPr>
            <a:spLocks noGrp="1"/>
          </p:cNvSpPr>
          <p:nvPr>
            <p:ph idx="1"/>
          </p:nvPr>
        </p:nvSpPr>
        <p:spPr>
          <a:xfrm>
            <a:off x="457200" y="1052736"/>
            <a:ext cx="8229600" cy="2376263"/>
          </a:xfrm>
        </p:spPr>
        <p:txBody>
          <a:bodyPr>
            <a:normAutofit fontScale="62500" lnSpcReduction="20000"/>
          </a:bodyPr>
          <a:lstStyle/>
          <a:p>
            <a:pPr>
              <a:buNone/>
            </a:pPr>
            <a:r>
              <a:rPr lang="ru-RU" b="1" dirty="0" smtClean="0"/>
              <a:t>      Способ получения изображения:</a:t>
            </a:r>
            <a:r>
              <a:rPr lang="ru-RU" dirty="0" smtClean="0"/>
              <a:t> Ребенок складывает лист бумаги </a:t>
            </a:r>
            <a:r>
              <a:rPr lang="ru-RU" sz="2900" dirty="0" smtClean="0"/>
              <a:t>вдвое</a:t>
            </a:r>
            <a:r>
              <a:rPr lang="ru-RU" dirty="0" smtClean="0"/>
              <a:t> и на одной его половине рисует половину изображаемого предмета (предметы выбираются симметричные). После рисования каждой части предмета, пока не высохла краска, лист снова складывается пополам для получения отпечатка. Затем изображение можно украсить, так же складывая лист после рисования нескольких украшений.</a:t>
            </a:r>
          </a:p>
          <a:p>
            <a:pPr>
              <a:buNone/>
            </a:pPr>
            <a:r>
              <a:rPr lang="ru-RU" dirty="0" smtClean="0"/>
              <a:t/>
            </a:r>
            <a:br>
              <a:rPr lang="ru-RU" dirty="0" smtClean="0"/>
            </a:br>
            <a:endParaRPr lang="ru-RU" dirty="0"/>
          </a:p>
        </p:txBody>
      </p:sp>
      <p:pic>
        <p:nvPicPr>
          <p:cNvPr id="4" name="Рисунок 3" descr="IMG_20201102_105120"/>
          <p:cNvPicPr/>
          <p:nvPr/>
        </p:nvPicPr>
        <p:blipFill>
          <a:blip r:embed="rId2" cstate="print"/>
          <a:srcRect t="6475"/>
          <a:stretch>
            <a:fillRect/>
          </a:stretch>
        </p:blipFill>
        <p:spPr bwMode="auto">
          <a:xfrm>
            <a:off x="1763688" y="2852936"/>
            <a:ext cx="5400600" cy="38164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smtClean="0"/>
              <a:t>Монотипия пейзажная</a:t>
            </a:r>
            <a:endParaRPr lang="ru-RU"/>
          </a:p>
        </p:txBody>
      </p:sp>
      <p:pic>
        <p:nvPicPr>
          <p:cNvPr id="4" name="Содержимое 3" descr="Lenovo_A1000_IMG_20180126_110642.jpg"/>
          <p:cNvPicPr>
            <a:picLocks noGrp="1" noChangeAspect="1"/>
          </p:cNvPicPr>
          <p:nvPr>
            <p:ph idx="1"/>
          </p:nvPr>
        </p:nvPicPr>
        <p:blipFill>
          <a:blip r:embed="rId2" cstate="print"/>
          <a:srcRect l="4773" t="1591"/>
          <a:stretch>
            <a:fillRect/>
          </a:stretch>
        </p:blipFill>
        <p:spPr>
          <a:xfrm rot="10800000">
            <a:off x="1403648" y="2735054"/>
            <a:ext cx="5976664" cy="3945398"/>
          </a:xfrm>
        </p:spPr>
      </p:pic>
      <p:sp>
        <p:nvSpPr>
          <p:cNvPr id="7" name="Прямоугольник 6"/>
          <p:cNvSpPr/>
          <p:nvPr/>
        </p:nvSpPr>
        <p:spPr>
          <a:xfrm>
            <a:off x="467544" y="980728"/>
            <a:ext cx="8136904" cy="1754326"/>
          </a:xfrm>
          <a:prstGeom prst="rect">
            <a:avLst/>
          </a:prstGeom>
        </p:spPr>
        <p:txBody>
          <a:bodyPr wrap="square">
            <a:spAutoFit/>
          </a:bodyPr>
          <a:lstStyle/>
          <a:p>
            <a:r>
              <a:rPr lang="ru-RU" dirty="0" smtClean="0"/>
              <a:t>.</a:t>
            </a:r>
          </a:p>
          <a:p>
            <a:r>
              <a:rPr lang="ru-RU" u="sng" dirty="0" smtClean="0"/>
              <a:t>Способ получения изображения</a:t>
            </a:r>
            <a:r>
              <a:rPr lang="ru-RU" dirty="0" smtClean="0"/>
              <a:t>: ребенок складывает лист пополам. На одной половине листа рисуется пейзаж, на другой получается его отражение в озере, реке (отпечаток). Пейзаж выполняется быстро, чтобы краски не успели высохнуть. </a:t>
            </a:r>
            <a:r>
              <a:rPr lang="ru-RU" dirty="0"/>
              <a:t>П</a:t>
            </a:r>
            <a:r>
              <a:rPr lang="ru-RU" dirty="0" smtClean="0"/>
              <a:t>осле того как сделан оттиск, отпечаток оживляется мазками, чтобы изобразить водную гладь.</a:t>
            </a:r>
            <a:endParaRPr lang="ru-RU"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b="1" i="1" dirty="0" err="1" smtClean="0"/>
              <a:t>Диатипия</a:t>
            </a:r>
            <a:endParaRPr lang="ru-RU" dirty="0"/>
          </a:p>
        </p:txBody>
      </p:sp>
      <p:pic>
        <p:nvPicPr>
          <p:cNvPr id="4" name="Содержимое 3" descr="Кириевская Алена.jpg"/>
          <p:cNvPicPr>
            <a:picLocks noGrp="1" noChangeAspect="1"/>
          </p:cNvPicPr>
          <p:nvPr>
            <p:ph idx="1"/>
          </p:nvPr>
        </p:nvPicPr>
        <p:blipFill>
          <a:blip r:embed="rId2" cstate="print"/>
          <a:stretch>
            <a:fillRect/>
          </a:stretch>
        </p:blipFill>
        <p:spPr>
          <a:xfrm>
            <a:off x="2411760" y="3034120"/>
            <a:ext cx="4248472" cy="3624699"/>
          </a:xfrm>
        </p:spPr>
      </p:pic>
      <p:sp>
        <p:nvSpPr>
          <p:cNvPr id="5" name="Прямоугольник 4"/>
          <p:cNvSpPr/>
          <p:nvPr/>
        </p:nvSpPr>
        <p:spPr>
          <a:xfrm>
            <a:off x="467544" y="1556792"/>
            <a:ext cx="8136904" cy="1200329"/>
          </a:xfrm>
          <a:prstGeom prst="rect">
            <a:avLst/>
          </a:prstGeom>
        </p:spPr>
        <p:txBody>
          <a:bodyPr wrap="square">
            <a:spAutoFit/>
          </a:bodyPr>
          <a:lstStyle/>
          <a:p>
            <a:r>
              <a:rPr lang="ru-RU" b="1" dirty="0" smtClean="0"/>
              <a:t>Способ получения изображения</a:t>
            </a:r>
            <a:r>
              <a:rPr lang="ru-RU" dirty="0" smtClean="0"/>
              <a:t>: ребенок берет доску для пластилина в качестве основы для нанесения на неё гуашевых разводов, затем сверху на </a:t>
            </a:r>
            <a:r>
              <a:rPr lang="ru-RU" dirty="0" err="1" smtClean="0"/>
              <a:t>досточку</a:t>
            </a:r>
            <a:r>
              <a:rPr lang="ru-RU" dirty="0" smtClean="0"/>
              <a:t> с краской накладывает чистый лист бумаги, аккуратно проглаживает сверху рукой и снимает. Получается отпечаток, на котором можно дорисовать.</a:t>
            </a: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smtClean="0"/>
              <a:t>Восковые мелки + акварель</a:t>
            </a:r>
            <a:endParaRPr lang="ru-RU"/>
          </a:p>
        </p:txBody>
      </p:sp>
      <p:pic>
        <p:nvPicPr>
          <p:cNvPr id="7" name="Содержимое 6" descr="IMG_20201102_104806"/>
          <p:cNvPicPr>
            <a:picLocks noGrp="1"/>
          </p:cNvPicPr>
          <p:nvPr>
            <p:ph idx="1"/>
          </p:nvPr>
        </p:nvPicPr>
        <p:blipFill>
          <a:blip r:embed="rId2" cstate="print"/>
          <a:srcRect/>
          <a:stretch>
            <a:fillRect/>
          </a:stretch>
        </p:blipFill>
        <p:spPr bwMode="auto">
          <a:xfrm>
            <a:off x="1475656" y="2708920"/>
            <a:ext cx="5458553" cy="3949899"/>
          </a:xfrm>
          <a:prstGeom prst="rect">
            <a:avLst/>
          </a:prstGeom>
          <a:noFill/>
          <a:ln w="9525">
            <a:noFill/>
            <a:miter lim="800000"/>
            <a:headEnd/>
            <a:tailEnd/>
          </a:ln>
        </p:spPr>
      </p:pic>
      <p:sp>
        <p:nvSpPr>
          <p:cNvPr id="8" name="Прямоугольник 7"/>
          <p:cNvSpPr/>
          <p:nvPr/>
        </p:nvSpPr>
        <p:spPr>
          <a:xfrm>
            <a:off x="611560" y="1412776"/>
            <a:ext cx="7992888" cy="1200329"/>
          </a:xfrm>
          <a:prstGeom prst="rect">
            <a:avLst/>
          </a:prstGeom>
        </p:spPr>
        <p:txBody>
          <a:bodyPr wrap="square">
            <a:spAutoFit/>
          </a:bodyPr>
          <a:lstStyle/>
          <a:p>
            <a:endParaRPr lang="ru-RU" dirty="0" smtClean="0"/>
          </a:p>
          <a:p>
            <a:r>
              <a:rPr lang="ru-RU" b="1" dirty="0" smtClean="0"/>
              <a:t>Способ получения изображения</a:t>
            </a:r>
            <a:r>
              <a:rPr lang="ru-RU" dirty="0" smtClean="0"/>
              <a:t>: ребёнок рисует восковыми мелками на белой бумаге. Затем закрашивает лист акварелью в один или несколько цветов. Рисунок мелками остаётся не закрашенным.</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smtClean="0"/>
              <a:t>Восковые мелки + акварель</a:t>
            </a:r>
            <a:endParaRPr lang="ru-RU"/>
          </a:p>
        </p:txBody>
      </p:sp>
      <p:pic>
        <p:nvPicPr>
          <p:cNvPr id="4" name="Содержимое 3" descr="Lenovo_A1000_IMG_20180126_111209.jpg"/>
          <p:cNvPicPr>
            <a:picLocks noGrp="1" noChangeAspect="1"/>
          </p:cNvPicPr>
          <p:nvPr>
            <p:ph idx="1"/>
          </p:nvPr>
        </p:nvPicPr>
        <p:blipFill>
          <a:blip r:embed="rId2" cstate="print"/>
          <a:srcRect l="7159" t="14319" r="6927" b="1358"/>
          <a:stretch>
            <a:fillRect/>
          </a:stretch>
        </p:blipFill>
        <p:spPr>
          <a:xfrm>
            <a:off x="179512" y="1988840"/>
            <a:ext cx="4933227" cy="3703411"/>
          </a:xfrm>
        </p:spPr>
      </p:pic>
      <p:pic>
        <p:nvPicPr>
          <p:cNvPr id="5" name="Рисунок 4" descr="IMG_20201102_110501"/>
          <p:cNvPicPr/>
          <p:nvPr/>
        </p:nvPicPr>
        <p:blipFill>
          <a:blip r:embed="rId3" cstate="print"/>
          <a:srcRect l="2118" t="2064" r="5199"/>
          <a:stretch>
            <a:fillRect/>
          </a:stretch>
        </p:blipFill>
        <p:spPr bwMode="auto">
          <a:xfrm>
            <a:off x="5292080" y="1700808"/>
            <a:ext cx="3672408" cy="46531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Рисование гелевыми мелками</a:t>
            </a:r>
            <a:endParaRPr lang="ru-RU"/>
          </a:p>
        </p:txBody>
      </p:sp>
      <p:pic>
        <p:nvPicPr>
          <p:cNvPr id="4" name="Содержимое 3" descr="IMG_20201102_110351"/>
          <p:cNvPicPr>
            <a:picLocks noGrp="1"/>
          </p:cNvPicPr>
          <p:nvPr>
            <p:ph idx="1"/>
          </p:nvPr>
        </p:nvPicPr>
        <p:blipFill>
          <a:blip r:embed="rId2" cstate="print"/>
          <a:srcRect/>
          <a:stretch>
            <a:fillRect/>
          </a:stretch>
        </p:blipFill>
        <p:spPr bwMode="auto">
          <a:xfrm>
            <a:off x="4584546" y="2718859"/>
            <a:ext cx="4211960" cy="3429000"/>
          </a:xfrm>
          <a:prstGeom prst="rect">
            <a:avLst/>
          </a:prstGeom>
          <a:noFill/>
          <a:ln w="9525">
            <a:noFill/>
            <a:miter lim="800000"/>
            <a:headEnd/>
            <a:tailEnd/>
          </a:ln>
        </p:spPr>
      </p:pic>
      <p:pic>
        <p:nvPicPr>
          <p:cNvPr id="5" name="Рисунок 4" descr="IMG_20201102_110103"/>
          <p:cNvPicPr/>
          <p:nvPr/>
        </p:nvPicPr>
        <p:blipFill>
          <a:blip r:embed="rId3" cstate="print"/>
          <a:srcRect l="2427" t="3238" r="1709" b="2871"/>
          <a:stretch>
            <a:fillRect/>
          </a:stretch>
        </p:blipFill>
        <p:spPr bwMode="auto">
          <a:xfrm>
            <a:off x="107504" y="2741171"/>
            <a:ext cx="4248472" cy="3384376"/>
          </a:xfrm>
          <a:prstGeom prst="rect">
            <a:avLst/>
          </a:prstGeom>
          <a:noFill/>
          <a:ln w="9525">
            <a:noFill/>
            <a:miter lim="800000"/>
            <a:headEnd/>
            <a:tailEnd/>
          </a:ln>
        </p:spPr>
      </p:pic>
      <p:sp>
        <p:nvSpPr>
          <p:cNvPr id="6" name="Прямоугольник 5"/>
          <p:cNvSpPr/>
          <p:nvPr/>
        </p:nvSpPr>
        <p:spPr>
          <a:xfrm>
            <a:off x="323528" y="1196752"/>
            <a:ext cx="8424936" cy="646331"/>
          </a:xfrm>
          <a:prstGeom prst="rect">
            <a:avLst/>
          </a:prstGeom>
        </p:spPr>
        <p:txBody>
          <a:bodyPr wrap="square">
            <a:spAutoFit/>
          </a:bodyPr>
          <a:lstStyle/>
          <a:p>
            <a:r>
              <a:rPr lang="ru-RU" b="1" dirty="0" smtClean="0"/>
              <a:t>Способ получения изображения</a:t>
            </a:r>
            <a:r>
              <a:rPr lang="ru-RU" dirty="0" smtClean="0"/>
              <a:t>: ребенок рисует контур предметов черным фломастером, затем раскрашивает изображение </a:t>
            </a:r>
            <a:r>
              <a:rPr lang="ru-RU" dirty="0" err="1" smtClean="0"/>
              <a:t>гелевыми</a:t>
            </a:r>
            <a:r>
              <a:rPr lang="ru-RU" dirty="0" smtClean="0"/>
              <a:t> мелками. </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Рисование расческой</a:t>
            </a:r>
            <a:endParaRPr lang="ru-RU"/>
          </a:p>
        </p:txBody>
      </p:sp>
      <p:pic>
        <p:nvPicPr>
          <p:cNvPr id="4" name="Содержимое 3" descr="Lenovo_A1000_IMG_20180126_110340.jpg"/>
          <p:cNvPicPr>
            <a:picLocks noGrp="1" noChangeAspect="1"/>
          </p:cNvPicPr>
          <p:nvPr>
            <p:ph idx="1"/>
          </p:nvPr>
        </p:nvPicPr>
        <p:blipFill>
          <a:blip r:embed="rId2" cstate="print"/>
          <a:stretch>
            <a:fillRect/>
          </a:stretch>
        </p:blipFill>
        <p:spPr>
          <a:xfrm>
            <a:off x="179512" y="2636912"/>
            <a:ext cx="4258420" cy="3193815"/>
          </a:xfrm>
        </p:spPr>
      </p:pic>
      <p:pic>
        <p:nvPicPr>
          <p:cNvPr id="5" name="Рисунок 4" descr="IMG_20201102_110925"/>
          <p:cNvPicPr/>
          <p:nvPr/>
        </p:nvPicPr>
        <p:blipFill>
          <a:blip r:embed="rId3" cstate="print"/>
          <a:srcRect/>
          <a:stretch>
            <a:fillRect/>
          </a:stretch>
        </p:blipFill>
        <p:spPr bwMode="auto">
          <a:xfrm>
            <a:off x="4645124" y="2636912"/>
            <a:ext cx="4421907" cy="3224039"/>
          </a:xfrm>
          <a:prstGeom prst="rect">
            <a:avLst/>
          </a:prstGeom>
          <a:noFill/>
          <a:ln w="9525">
            <a:noFill/>
            <a:miter lim="800000"/>
            <a:headEnd/>
            <a:tailEnd/>
          </a:ln>
        </p:spPr>
      </p:pic>
      <p:sp>
        <p:nvSpPr>
          <p:cNvPr id="6" name="Прямоугольник 5"/>
          <p:cNvSpPr/>
          <p:nvPr/>
        </p:nvSpPr>
        <p:spPr>
          <a:xfrm>
            <a:off x="395536" y="1340768"/>
            <a:ext cx="8496944" cy="923330"/>
          </a:xfrm>
          <a:prstGeom prst="rect">
            <a:avLst/>
          </a:prstGeom>
        </p:spPr>
        <p:txBody>
          <a:bodyPr wrap="square">
            <a:spAutoFit/>
          </a:bodyPr>
          <a:lstStyle/>
          <a:p>
            <a:r>
              <a:rPr lang="ru-RU" b="1" dirty="0" smtClean="0"/>
              <a:t>Способ получения изображения</a:t>
            </a:r>
            <a:r>
              <a:rPr lang="ru-RU" dirty="0" smtClean="0"/>
              <a:t>: </a:t>
            </a:r>
            <a:r>
              <a:rPr lang="ru-RU" dirty="0"/>
              <a:t>ребенок </a:t>
            </a:r>
            <a:r>
              <a:rPr lang="ru-RU" dirty="0" smtClean="0"/>
              <a:t>наносит на лист бумаги гуашь толстым слоем. Пока краска не успела высохнуть, проводит расческой по листу бумаги, процарапывая волнистые следы на красочном слое.</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9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1143000"/>
          </a:xfrm>
        </p:spPr>
        <p:txBody>
          <a:bodyPr/>
          <a:lstStyle/>
          <a:p>
            <a:r>
              <a:rPr lang="ru-RU" b="1" i="1" smtClean="0"/>
              <a:t>Рисуем пеной для бритья</a:t>
            </a:r>
            <a:endParaRPr lang="ru-RU" dirty="0"/>
          </a:p>
        </p:txBody>
      </p:sp>
      <p:pic>
        <p:nvPicPr>
          <p:cNvPr id="4" name="Содержимое 3" descr="Lenovo_A1000_IMG_20180126_110119.jpg"/>
          <p:cNvPicPr>
            <a:picLocks noGrp="1" noChangeAspect="1"/>
          </p:cNvPicPr>
          <p:nvPr>
            <p:ph idx="1"/>
          </p:nvPr>
        </p:nvPicPr>
        <p:blipFill>
          <a:blip r:embed="rId2" cstate="print"/>
          <a:srcRect l="10416" t="5555" r="4170" b="13892"/>
          <a:stretch>
            <a:fillRect/>
          </a:stretch>
        </p:blipFill>
        <p:spPr>
          <a:xfrm>
            <a:off x="395536" y="2933724"/>
            <a:ext cx="5281414" cy="3735635"/>
          </a:xfrm>
        </p:spPr>
      </p:pic>
      <p:pic>
        <p:nvPicPr>
          <p:cNvPr id="5" name="Рисунок 4" descr="IMG_20201102_105746"/>
          <p:cNvPicPr/>
          <p:nvPr/>
        </p:nvPicPr>
        <p:blipFill>
          <a:blip r:embed="rId3" cstate="print"/>
          <a:srcRect l="1779" r="3922"/>
          <a:stretch>
            <a:fillRect/>
          </a:stretch>
        </p:blipFill>
        <p:spPr bwMode="auto">
          <a:xfrm>
            <a:off x="5868144" y="2852936"/>
            <a:ext cx="2808312" cy="3789040"/>
          </a:xfrm>
          <a:prstGeom prst="rect">
            <a:avLst/>
          </a:prstGeom>
          <a:noFill/>
          <a:ln w="9525">
            <a:noFill/>
            <a:miter lim="800000"/>
            <a:headEnd/>
            <a:tailEnd/>
          </a:ln>
        </p:spPr>
      </p:pic>
      <p:sp>
        <p:nvSpPr>
          <p:cNvPr id="6" name="Прямоугольник 5"/>
          <p:cNvSpPr/>
          <p:nvPr/>
        </p:nvSpPr>
        <p:spPr>
          <a:xfrm>
            <a:off x="395536" y="836713"/>
            <a:ext cx="8280920" cy="1754326"/>
          </a:xfrm>
          <a:prstGeom prst="rect">
            <a:avLst/>
          </a:prstGeom>
        </p:spPr>
        <p:txBody>
          <a:bodyPr wrap="square">
            <a:spAutoFit/>
          </a:bodyPr>
          <a:lstStyle/>
          <a:p>
            <a:endParaRPr lang="ru-RU" dirty="0" smtClean="0"/>
          </a:p>
          <a:p>
            <a:r>
              <a:rPr lang="ru-RU" u="sng" dirty="0" smtClean="0"/>
              <a:t>Способ получения изображения</a:t>
            </a:r>
            <a:r>
              <a:rPr lang="ru-RU" dirty="0" smtClean="0"/>
              <a:t>: Ребенок берёт мешочек с пеной, немного надавливая на мешочек, наносит изображение на лист бумаги</a:t>
            </a:r>
            <a:r>
              <a:rPr lang="ru-RU" dirty="0"/>
              <a:t>. </a:t>
            </a:r>
            <a:r>
              <a:rPr lang="ru-RU" dirty="0" smtClean="0"/>
              <a:t>Пену </a:t>
            </a:r>
            <a:r>
              <a:rPr lang="ru-RU" dirty="0"/>
              <a:t>для бритья смешиваем с клеем ПВА. Состав выкладываем в целлофановый мешочек и завязываем. Кончик мешочка отрезаем. Для </a:t>
            </a:r>
            <a:r>
              <a:rPr lang="ru-RU" dirty="0" smtClean="0"/>
              <a:t>получения цветной пены добавить в подготовленный состав краску нужного цвета.</a:t>
            </a: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47000"/>
              </a:srgbClr>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4248472"/>
          </a:xfrm>
        </p:spPr>
        <p:txBody>
          <a:bodyPr>
            <a:normAutofit fontScale="90000"/>
          </a:bodyPr>
          <a:lstStyle/>
          <a:p>
            <a:pPr indent="457200" algn="l"/>
            <a:r>
              <a:rPr lang="ru-RU" b="1" dirty="0"/>
              <a:t>Подготовка пены для </a:t>
            </a:r>
            <a:r>
              <a:rPr lang="ru-RU" b="1" dirty="0" smtClean="0"/>
              <a:t>рисования</a:t>
            </a:r>
            <a:r>
              <a:rPr lang="ru-RU" dirty="0"/>
              <a:t/>
            </a:r>
            <a:br>
              <a:rPr lang="ru-RU" dirty="0"/>
            </a:br>
            <a:r>
              <a:rPr lang="ru-RU" sz="1800" dirty="0" smtClean="0"/>
              <a:t>- </a:t>
            </a:r>
            <a:r>
              <a:rPr lang="ru-RU" sz="2000" dirty="0" smtClean="0"/>
              <a:t>Пена </a:t>
            </a:r>
            <a:r>
              <a:rPr lang="ru-RU" sz="2000" dirty="0"/>
              <a:t>для бритья – 2 части,</a:t>
            </a:r>
            <a:br>
              <a:rPr lang="ru-RU" sz="2000" dirty="0"/>
            </a:br>
            <a:r>
              <a:rPr lang="ru-RU" sz="2000" dirty="0" smtClean="0"/>
              <a:t>- Клей </a:t>
            </a:r>
            <a:r>
              <a:rPr lang="ru-RU" sz="2000" dirty="0"/>
              <a:t>ПВА – 1 часть,</a:t>
            </a:r>
            <a:br>
              <a:rPr lang="ru-RU" sz="2000" dirty="0"/>
            </a:br>
            <a:r>
              <a:rPr lang="ru-RU" sz="2000" dirty="0" smtClean="0"/>
              <a:t>- Гуашь </a:t>
            </a:r>
            <a:r>
              <a:rPr lang="ru-RU" sz="2000" dirty="0"/>
              <a:t>для подкрашивания пены (можно использовать пищевые </a:t>
            </a:r>
            <a:r>
              <a:rPr lang="ru-RU" sz="2000" dirty="0" smtClean="0"/>
              <a:t>красители</a:t>
            </a:r>
            <a:r>
              <a:rPr lang="ru-RU" sz="2000" dirty="0"/>
              <a:t>).</a:t>
            </a:r>
            <a:br>
              <a:rPr lang="ru-RU" sz="2000" dirty="0"/>
            </a:br>
            <a:r>
              <a:rPr lang="ru-RU" sz="2000" dirty="0" smtClean="0"/>
              <a:t/>
            </a:r>
            <a:br>
              <a:rPr lang="ru-RU" sz="2000" dirty="0" smtClean="0"/>
            </a:br>
            <a:r>
              <a:rPr lang="ru-RU" sz="2000" dirty="0" smtClean="0"/>
              <a:t>В </a:t>
            </a:r>
            <a:r>
              <a:rPr lang="ru-RU" sz="2000" dirty="0"/>
              <a:t>пластиковой банке с высокими бортами смешать клей с краской, затем добавить пену для бритья и хорошо перемешать.</a:t>
            </a:r>
            <a:br>
              <a:rPr lang="ru-RU" sz="2000" dirty="0"/>
            </a:br>
            <a:r>
              <a:rPr lang="ru-RU" sz="2000" dirty="0"/>
              <a:t>Пена раскладывается в плотные полиэтиленовые пакеты. </a:t>
            </a:r>
            <a:br>
              <a:rPr lang="ru-RU" sz="2000" dirty="0"/>
            </a:br>
            <a:r>
              <a:rPr lang="ru-RU" sz="2000" dirty="0"/>
              <a:t>Пакеты завязываются.</a:t>
            </a:r>
            <a:br>
              <a:rPr lang="ru-RU" sz="2000" dirty="0"/>
            </a:br>
            <a:r>
              <a:rPr lang="ru-RU" sz="2000" dirty="0"/>
              <a:t>Перед рисованием кончик пакета обрезается ножницами (получается своего рода кондитерский шприц).</a:t>
            </a:r>
            <a:br>
              <a:rPr lang="ru-RU" sz="2000" dirty="0"/>
            </a:br>
            <a:endParaRPr lang="ru-RU" sz="2000" dirty="0">
              <a:solidFill>
                <a:srgbClr val="002060"/>
              </a:solidFill>
            </a:endParaRPr>
          </a:p>
        </p:txBody>
      </p:sp>
      <p:pic>
        <p:nvPicPr>
          <p:cNvPr id="4" name="Содержимое 3" descr="03295176.jpg"/>
          <p:cNvPicPr>
            <a:picLocks noGrp="1" noChangeAspect="1"/>
          </p:cNvPicPr>
          <p:nvPr>
            <p:ph idx="1"/>
          </p:nvPr>
        </p:nvPicPr>
        <p:blipFill>
          <a:blip r:embed="rId2" cstate="print"/>
          <a:srcRect t="43615" r="5501"/>
          <a:stretch>
            <a:fillRect/>
          </a:stretch>
        </p:blipFill>
        <p:spPr>
          <a:xfrm>
            <a:off x="0" y="4221088"/>
            <a:ext cx="9144000" cy="2636912"/>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smtClean="0"/>
              <a:t>Кляксография с трубочкой</a:t>
            </a:r>
            <a:endParaRPr lang="ru-RU"/>
          </a:p>
        </p:txBody>
      </p:sp>
      <p:pic>
        <p:nvPicPr>
          <p:cNvPr id="5" name="Рисунок 4" descr="IMG_20201102_110546"/>
          <p:cNvPicPr/>
          <p:nvPr/>
        </p:nvPicPr>
        <p:blipFill>
          <a:blip r:embed="rId2" cstate="print"/>
          <a:srcRect/>
          <a:stretch>
            <a:fillRect/>
          </a:stretch>
        </p:blipFill>
        <p:spPr bwMode="auto">
          <a:xfrm>
            <a:off x="4686597" y="3356992"/>
            <a:ext cx="4133875" cy="3096344"/>
          </a:xfrm>
          <a:prstGeom prst="rect">
            <a:avLst/>
          </a:prstGeom>
          <a:noFill/>
          <a:ln w="9525">
            <a:noFill/>
            <a:miter lim="800000"/>
            <a:headEnd/>
            <a:tailEnd/>
          </a:ln>
        </p:spPr>
      </p:pic>
      <p:pic>
        <p:nvPicPr>
          <p:cNvPr id="6" name="Рисунок 5" descr="IMG_20201102_105851"/>
          <p:cNvPicPr/>
          <p:nvPr/>
        </p:nvPicPr>
        <p:blipFill>
          <a:blip r:embed="rId3" cstate="print"/>
          <a:srcRect/>
          <a:stretch>
            <a:fillRect/>
          </a:stretch>
        </p:blipFill>
        <p:spPr bwMode="auto">
          <a:xfrm>
            <a:off x="251520" y="3356992"/>
            <a:ext cx="4176464" cy="3068960"/>
          </a:xfrm>
          <a:prstGeom prst="rect">
            <a:avLst/>
          </a:prstGeom>
          <a:noFill/>
          <a:ln w="9525">
            <a:noFill/>
            <a:miter lim="800000"/>
            <a:headEnd/>
            <a:tailEnd/>
          </a:ln>
        </p:spPr>
      </p:pic>
      <p:sp>
        <p:nvSpPr>
          <p:cNvPr id="8" name="Содержимое 7"/>
          <p:cNvSpPr>
            <a:spLocks noGrp="1"/>
          </p:cNvSpPr>
          <p:nvPr>
            <p:ph idx="1"/>
          </p:nvPr>
        </p:nvSpPr>
        <p:spPr>
          <a:xfrm>
            <a:off x="467544" y="764705"/>
            <a:ext cx="8352928" cy="2376264"/>
          </a:xfrm>
        </p:spPr>
        <p:txBody>
          <a:bodyPr>
            <a:normAutofit/>
          </a:bodyPr>
          <a:lstStyle/>
          <a:p>
            <a:pPr>
              <a:buNone/>
            </a:pPr>
            <a:endParaRPr lang="ru-RU" dirty="0" smtClean="0"/>
          </a:p>
          <a:p>
            <a:pPr>
              <a:buNone/>
            </a:pPr>
            <a:r>
              <a:rPr lang="ru-RU" dirty="0" smtClean="0"/>
              <a:t>     </a:t>
            </a:r>
            <a:r>
              <a:rPr lang="ru-RU" sz="1900" b="1" dirty="0" smtClean="0"/>
              <a:t>Способ получения изображения</a:t>
            </a:r>
            <a:r>
              <a:rPr lang="ru-RU" sz="1900" dirty="0" smtClean="0"/>
              <a:t>: ребёнок зачерпывает пластиковой ложкой краску, выливает её на лист, делая небольшое пятно (капельку). Затем на пятно дует из трубочки так, чтобы её конец не касался ни пятна, ни бумаги. При необходимости процедура повторяется. Недостающие детали дорисовываются.</a:t>
            </a:r>
          </a:p>
          <a:p>
            <a:endParaRPr lang="ru-RU"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002234"/>
          </a:xfrm>
        </p:spPr>
        <p:txBody>
          <a:bodyPr>
            <a:normAutofit fontScale="90000"/>
          </a:bodyPr>
          <a:lstStyle/>
          <a:p>
            <a:r>
              <a:rPr lang="ru-RU" b="1" i="1" smtClean="0"/>
              <a:t>Оттиск печатками из пробки </a:t>
            </a:r>
            <a:r>
              <a:rPr lang="ru-RU" smtClean="0"/>
              <a:t/>
            </a:r>
            <a:br>
              <a:rPr lang="ru-RU" smtClean="0"/>
            </a:br>
            <a:r>
              <a:rPr lang="ru-RU" smtClean="0"/>
              <a:t/>
            </a:r>
            <a:br>
              <a:rPr lang="ru-RU" smtClean="0"/>
            </a:br>
            <a:endParaRPr lang="ru-RU"/>
          </a:p>
        </p:txBody>
      </p:sp>
      <p:pic>
        <p:nvPicPr>
          <p:cNvPr id="4" name="Содержимое 3" descr="Lenovo_A1000_IMG_20180126_113603.jpg"/>
          <p:cNvPicPr>
            <a:picLocks noGrp="1" noChangeAspect="1"/>
          </p:cNvPicPr>
          <p:nvPr>
            <p:ph idx="1"/>
          </p:nvPr>
        </p:nvPicPr>
        <p:blipFill>
          <a:blip r:embed="rId2" cstate="print"/>
          <a:stretch>
            <a:fillRect/>
          </a:stretch>
        </p:blipFill>
        <p:spPr>
          <a:xfrm>
            <a:off x="1331640" y="2276872"/>
            <a:ext cx="6048672" cy="4392488"/>
          </a:xfrm>
        </p:spPr>
      </p:pic>
      <p:sp>
        <p:nvSpPr>
          <p:cNvPr id="6" name="Прямоугольник 5"/>
          <p:cNvSpPr/>
          <p:nvPr/>
        </p:nvSpPr>
        <p:spPr>
          <a:xfrm>
            <a:off x="899592" y="1196752"/>
            <a:ext cx="7272808" cy="923330"/>
          </a:xfrm>
          <a:prstGeom prst="rect">
            <a:avLst/>
          </a:prstGeom>
        </p:spPr>
        <p:txBody>
          <a:bodyPr wrap="square">
            <a:spAutoFit/>
          </a:bodyPr>
          <a:lstStyle/>
          <a:p>
            <a:r>
              <a:rPr lang="ru-RU" u="sng" dirty="0" smtClean="0"/>
              <a:t>Способ получения изображения</a:t>
            </a:r>
            <a:r>
              <a:rPr lang="ru-RU" dirty="0" smtClean="0"/>
              <a:t>: ребёнок прижимает пробку к штемпельной подушке с краской и наносит оттиск на бумагу. Для получения другого цвета меняется и подушечка и пробка.</a:t>
            </a: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smtClean="0"/>
              <a:t>Набрызг</a:t>
            </a:r>
            <a:endParaRPr lang="ru-RU"/>
          </a:p>
        </p:txBody>
      </p:sp>
      <p:pic>
        <p:nvPicPr>
          <p:cNvPr id="4" name="Содержимое 3" descr="IMG_20201102_105922"/>
          <p:cNvPicPr>
            <a:picLocks noGrp="1"/>
          </p:cNvPicPr>
          <p:nvPr>
            <p:ph idx="1"/>
          </p:nvPr>
        </p:nvPicPr>
        <p:blipFill>
          <a:blip r:embed="rId2" cstate="print"/>
          <a:srcRect/>
          <a:stretch>
            <a:fillRect/>
          </a:stretch>
        </p:blipFill>
        <p:spPr bwMode="auto">
          <a:xfrm>
            <a:off x="1979712" y="3068960"/>
            <a:ext cx="4911859" cy="3521932"/>
          </a:xfrm>
          <a:prstGeom prst="rect">
            <a:avLst/>
          </a:prstGeom>
          <a:noFill/>
          <a:ln w="9525">
            <a:noFill/>
            <a:miter lim="800000"/>
            <a:headEnd/>
            <a:tailEnd/>
          </a:ln>
        </p:spPr>
      </p:pic>
      <p:sp>
        <p:nvSpPr>
          <p:cNvPr id="7" name="Прямоугольник 6"/>
          <p:cNvSpPr/>
          <p:nvPr/>
        </p:nvSpPr>
        <p:spPr>
          <a:xfrm>
            <a:off x="467544" y="1268761"/>
            <a:ext cx="8424936" cy="1477328"/>
          </a:xfrm>
          <a:prstGeom prst="rect">
            <a:avLst/>
          </a:prstGeom>
        </p:spPr>
        <p:txBody>
          <a:bodyPr wrap="square">
            <a:spAutoFit/>
          </a:bodyPr>
          <a:lstStyle/>
          <a:p>
            <a:r>
              <a:rPr lang="ru-RU" u="sng" dirty="0" smtClean="0"/>
              <a:t> Способ получения изображения</a:t>
            </a:r>
            <a:r>
              <a:rPr lang="ru-RU" dirty="0" smtClean="0"/>
              <a:t>: Ребенок  обмакивает кисть в какую –</a:t>
            </a:r>
            <a:r>
              <a:rPr lang="ru-RU" dirty="0" err="1" smtClean="0"/>
              <a:t>нибудь</a:t>
            </a:r>
            <a:r>
              <a:rPr lang="ru-RU" dirty="0" smtClean="0"/>
              <a:t> краску и наносит ее на щетку. Стряхивает лишнюю воду, чтобы не было клякс. Чем гуще краска, тем лучше. Проводит стекой по щетинкам, направляя летящие брызги на лист. Можно продолжить процесс разбрызгивания, используя другую гуашь и стеку.</a:t>
            </a: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Рисование ватными палочками</a:t>
            </a:r>
            <a:endParaRPr lang="ru-RU"/>
          </a:p>
        </p:txBody>
      </p:sp>
      <p:pic>
        <p:nvPicPr>
          <p:cNvPr id="4" name="Содержимое 3" descr="IMG_20201102_110143"/>
          <p:cNvPicPr>
            <a:picLocks noGrp="1"/>
          </p:cNvPicPr>
          <p:nvPr>
            <p:ph idx="1"/>
          </p:nvPr>
        </p:nvPicPr>
        <p:blipFill>
          <a:blip r:embed="rId2" cstate="print"/>
          <a:srcRect/>
          <a:stretch>
            <a:fillRect/>
          </a:stretch>
        </p:blipFill>
        <p:spPr bwMode="auto">
          <a:xfrm>
            <a:off x="2627784" y="2204864"/>
            <a:ext cx="3394472" cy="4525963"/>
          </a:xfrm>
          <a:prstGeom prst="rect">
            <a:avLst/>
          </a:prstGeom>
          <a:noFill/>
          <a:ln w="9525">
            <a:noFill/>
            <a:miter lim="800000"/>
            <a:headEnd/>
            <a:tailEnd/>
          </a:ln>
        </p:spPr>
      </p:pic>
      <p:sp>
        <p:nvSpPr>
          <p:cNvPr id="6" name="Прямоугольник 5"/>
          <p:cNvSpPr/>
          <p:nvPr/>
        </p:nvSpPr>
        <p:spPr>
          <a:xfrm>
            <a:off x="323528" y="1124744"/>
            <a:ext cx="8424936" cy="646331"/>
          </a:xfrm>
          <a:prstGeom prst="rect">
            <a:avLst/>
          </a:prstGeom>
        </p:spPr>
        <p:txBody>
          <a:bodyPr wrap="square">
            <a:spAutoFit/>
          </a:bodyPr>
          <a:lstStyle/>
          <a:p>
            <a:r>
              <a:rPr lang="ru-RU" b="1" dirty="0" smtClean="0"/>
              <a:t>Способ получения изображения</a:t>
            </a:r>
            <a:r>
              <a:rPr lang="ru-RU" dirty="0" smtClean="0"/>
              <a:t>: ребенок обмакивает связку ватных палочек в краску и рисовать , прижимая их к листу бумаги. </a:t>
            </a:r>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Рисование пастелью</a:t>
            </a:r>
            <a:endParaRPr lang="ru-RU"/>
          </a:p>
        </p:txBody>
      </p:sp>
      <p:sp>
        <p:nvSpPr>
          <p:cNvPr id="5" name="Прямоугольник 4"/>
          <p:cNvSpPr/>
          <p:nvPr/>
        </p:nvSpPr>
        <p:spPr>
          <a:xfrm>
            <a:off x="323528" y="1268760"/>
            <a:ext cx="8496944" cy="646331"/>
          </a:xfrm>
          <a:prstGeom prst="rect">
            <a:avLst/>
          </a:prstGeom>
        </p:spPr>
        <p:txBody>
          <a:bodyPr wrap="square">
            <a:spAutoFit/>
          </a:bodyPr>
          <a:lstStyle/>
          <a:p>
            <a:r>
              <a:rPr lang="ru-RU" u="sng" dirty="0" smtClean="0"/>
              <a:t>Способ получения изображения</a:t>
            </a:r>
            <a:r>
              <a:rPr lang="ru-RU" dirty="0" smtClean="0"/>
              <a:t>: ребенок рисуем пастелью на бумаге для пастели. При необходимости растирает пастель пальчиком или ватным диском .</a:t>
            </a:r>
            <a:endParaRPr lang="ru-RU" dirty="0"/>
          </a:p>
        </p:txBody>
      </p:sp>
      <p:pic>
        <p:nvPicPr>
          <p:cNvPr id="1027" name="Picture 3" descr="IMG_20201105_121222"/>
          <p:cNvPicPr>
            <a:picLocks noChangeAspect="1" noChangeArrowheads="1"/>
          </p:cNvPicPr>
          <p:nvPr/>
        </p:nvPicPr>
        <p:blipFill>
          <a:blip r:embed="rId2" cstate="print">
            <a:extLst>
              <a:ext uri="{28A0092B-C50C-407E-A947-70E740481C1C}">
                <a14:useLocalDpi xmlns:a14="http://schemas.microsoft.com/office/drawing/2010/main" xmlns="" val="0"/>
              </a:ext>
            </a:extLst>
          </a:blip>
          <a:srcRect t="1927"/>
          <a:stretch>
            <a:fillRect/>
          </a:stretch>
        </p:blipFill>
        <p:spPr bwMode="auto">
          <a:xfrm>
            <a:off x="1115616" y="2060848"/>
            <a:ext cx="5934075" cy="436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Рисование манной крупой</a:t>
            </a:r>
            <a:endParaRPr lang="ru-RU"/>
          </a:p>
        </p:txBody>
      </p:sp>
      <p:pic>
        <p:nvPicPr>
          <p:cNvPr id="4" name="Содержимое 3" descr="IMG_20201102_105820"/>
          <p:cNvPicPr>
            <a:picLocks noGrp="1"/>
          </p:cNvPicPr>
          <p:nvPr>
            <p:ph idx="1"/>
          </p:nvPr>
        </p:nvPicPr>
        <p:blipFill>
          <a:blip r:embed="rId2" cstate="print"/>
          <a:srcRect/>
          <a:stretch>
            <a:fillRect/>
          </a:stretch>
        </p:blipFill>
        <p:spPr bwMode="auto">
          <a:xfrm>
            <a:off x="107504" y="2924944"/>
            <a:ext cx="4608512" cy="2889291"/>
          </a:xfrm>
          <a:prstGeom prst="rect">
            <a:avLst/>
          </a:prstGeom>
          <a:noFill/>
          <a:ln w="9525">
            <a:noFill/>
            <a:miter lim="800000"/>
            <a:headEnd/>
            <a:tailEnd/>
          </a:ln>
        </p:spPr>
      </p:pic>
      <p:sp>
        <p:nvSpPr>
          <p:cNvPr id="5" name="Прямоугольник 4"/>
          <p:cNvSpPr/>
          <p:nvPr/>
        </p:nvSpPr>
        <p:spPr>
          <a:xfrm>
            <a:off x="827584" y="1628800"/>
            <a:ext cx="7920880" cy="923330"/>
          </a:xfrm>
          <a:prstGeom prst="rect">
            <a:avLst/>
          </a:prstGeom>
        </p:spPr>
        <p:txBody>
          <a:bodyPr wrap="square">
            <a:spAutoFit/>
          </a:bodyPr>
          <a:lstStyle/>
          <a:p>
            <a:r>
              <a:rPr lang="ru-RU" b="1" dirty="0" smtClean="0"/>
              <a:t>Способ получения изображения</a:t>
            </a:r>
            <a:r>
              <a:rPr lang="ru-RU" dirty="0" smtClean="0"/>
              <a:t>: ребенок выполняет рисунок. После того, как рисунок высох, </a:t>
            </a:r>
            <a:r>
              <a:rPr lang="ru-RU" dirty="0" smtClean="0"/>
              <a:t>в нужных местах смазывает его клеем ПВА и посыпает манной крупой. Излишки крупы стряхивает в тарелочку.</a:t>
            </a:r>
            <a:endParaRPr lang="ru-RU" dirty="0"/>
          </a:p>
        </p:txBody>
      </p:sp>
      <p:pic>
        <p:nvPicPr>
          <p:cNvPr id="2050" name="Picture 2" descr="IMG_20201105_1216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4788024" y="2950076"/>
            <a:ext cx="4369658" cy="3275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Оттиск поролоновыми штампами</a:t>
            </a:r>
            <a:endParaRPr lang="ru-RU"/>
          </a:p>
        </p:txBody>
      </p:sp>
      <p:sp>
        <p:nvSpPr>
          <p:cNvPr id="6" name="Прямоугольник 5"/>
          <p:cNvSpPr/>
          <p:nvPr/>
        </p:nvSpPr>
        <p:spPr>
          <a:xfrm>
            <a:off x="467544" y="1196752"/>
            <a:ext cx="8208912" cy="1200329"/>
          </a:xfrm>
          <a:prstGeom prst="rect">
            <a:avLst/>
          </a:prstGeom>
        </p:spPr>
        <p:txBody>
          <a:bodyPr wrap="square">
            <a:spAutoFit/>
          </a:bodyPr>
          <a:lstStyle/>
          <a:p>
            <a:r>
              <a:rPr lang="ru-RU" b="1" dirty="0" smtClean="0"/>
              <a:t>Способ получения изображения</a:t>
            </a:r>
            <a:r>
              <a:rPr lang="ru-RU" dirty="0" smtClean="0"/>
              <a:t>: ребенок обмакивает поролоновый штамп в краску и рисует, прижимая штамп к листу бумаги. Затем дорисовывает  полученное изображение.</a:t>
            </a:r>
          </a:p>
          <a:p>
            <a:r>
              <a:rPr lang="ru-RU" dirty="0" smtClean="0"/>
              <a:t> </a:t>
            </a:r>
            <a:endParaRPr lang="ru-RU" dirty="0"/>
          </a:p>
        </p:txBody>
      </p:sp>
      <p:pic>
        <p:nvPicPr>
          <p:cNvPr id="3075" name="Picture 3" descr="IMG_20201105_12202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6200000">
            <a:off x="4406736" y="2684471"/>
            <a:ext cx="4770841" cy="3576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6" name="Picture 4" descr="IMG_20201105_123159"/>
          <p:cNvPicPr>
            <a:picLocks noChangeAspect="1" noChangeArrowheads="1"/>
          </p:cNvPicPr>
          <p:nvPr/>
        </p:nvPicPr>
        <p:blipFill>
          <a:blip r:embed="rId3" cstate="print">
            <a:extLst>
              <a:ext uri="{28A0092B-C50C-407E-A947-70E740481C1C}">
                <a14:useLocalDpi xmlns:a14="http://schemas.microsoft.com/office/drawing/2010/main" xmlns="" val="0"/>
              </a:ext>
            </a:extLst>
          </a:blip>
          <a:srcRect l="3210" t="2046" r="5136" b="2650"/>
          <a:stretch>
            <a:fillRect/>
          </a:stretch>
        </p:blipFill>
        <p:spPr bwMode="auto">
          <a:xfrm>
            <a:off x="899592" y="2231173"/>
            <a:ext cx="3335755" cy="46268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t>Тычок жёсткой полусухой кистью</a:t>
            </a:r>
            <a:endParaRPr lang="ru-RU" dirty="0"/>
          </a:p>
        </p:txBody>
      </p:sp>
      <p:pic>
        <p:nvPicPr>
          <p:cNvPr id="4" name="Содержимое 3" descr="IMG_20201102_104659"/>
          <p:cNvPicPr>
            <a:picLocks noGrp="1"/>
          </p:cNvPicPr>
          <p:nvPr>
            <p:ph idx="1"/>
          </p:nvPr>
        </p:nvPicPr>
        <p:blipFill>
          <a:blip r:embed="rId2" cstate="print"/>
          <a:srcRect/>
          <a:stretch>
            <a:fillRect/>
          </a:stretch>
        </p:blipFill>
        <p:spPr bwMode="auto">
          <a:xfrm>
            <a:off x="323528" y="2276873"/>
            <a:ext cx="3024336" cy="4349588"/>
          </a:xfrm>
          <a:prstGeom prst="rect">
            <a:avLst/>
          </a:prstGeom>
          <a:noFill/>
          <a:ln w="9525">
            <a:noFill/>
            <a:miter lim="800000"/>
            <a:headEnd/>
            <a:tailEnd/>
          </a:ln>
        </p:spPr>
      </p:pic>
      <p:sp>
        <p:nvSpPr>
          <p:cNvPr id="6" name="Прямоугольник 5"/>
          <p:cNvSpPr/>
          <p:nvPr/>
        </p:nvSpPr>
        <p:spPr>
          <a:xfrm>
            <a:off x="323528" y="980728"/>
            <a:ext cx="8352928" cy="1200329"/>
          </a:xfrm>
          <a:prstGeom prst="rect">
            <a:avLst/>
          </a:prstGeom>
        </p:spPr>
        <p:txBody>
          <a:bodyPr wrap="square">
            <a:spAutoFit/>
          </a:bodyPr>
          <a:lstStyle/>
          <a:p>
            <a:endParaRPr lang="ru-RU" dirty="0" smtClean="0"/>
          </a:p>
          <a:p>
            <a:r>
              <a:rPr lang="ru-RU" b="1" dirty="0" smtClean="0"/>
              <a:t>Способ получения изображения</a:t>
            </a:r>
            <a:r>
              <a:rPr lang="ru-RU" dirty="0" smtClean="0"/>
              <a:t>: ребёнок опускает в гуашь кисть и ударяет ею по бумаге вертикально. При работе кисть в воду не опускается. Получается имитация фактурности пушистой или колючей поверхности.</a:t>
            </a:r>
            <a:endParaRPr lang="ru-RU" dirty="0"/>
          </a:p>
        </p:txBody>
      </p:sp>
      <p:pic>
        <p:nvPicPr>
          <p:cNvPr id="4098" name="Picture 2" descr="IMG_20201105_12154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628052" y="2687363"/>
            <a:ext cx="5048404" cy="3784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Оттиск мятой бумагой</a:t>
            </a:r>
            <a:endParaRPr lang="ru-RU" dirty="0"/>
          </a:p>
        </p:txBody>
      </p:sp>
      <p:sp>
        <p:nvSpPr>
          <p:cNvPr id="3" name="Содержимое 2"/>
          <p:cNvSpPr>
            <a:spLocks noGrp="1"/>
          </p:cNvSpPr>
          <p:nvPr>
            <p:ph idx="1"/>
          </p:nvPr>
        </p:nvSpPr>
        <p:spPr>
          <a:xfrm>
            <a:off x="457200" y="692697"/>
            <a:ext cx="8229600" cy="2232247"/>
          </a:xfrm>
        </p:spPr>
        <p:txBody>
          <a:bodyPr>
            <a:normAutofit/>
          </a:bodyPr>
          <a:lstStyle/>
          <a:p>
            <a:pPr>
              <a:buNone/>
            </a:pPr>
            <a:endParaRPr lang="ru-RU" dirty="0" smtClean="0"/>
          </a:p>
          <a:p>
            <a:pPr>
              <a:buNone/>
            </a:pPr>
            <a:r>
              <a:rPr lang="ru-RU" dirty="0" smtClean="0"/>
              <a:t>   </a:t>
            </a:r>
            <a:r>
              <a:rPr lang="ru-RU" sz="1800" b="1" dirty="0" smtClean="0"/>
              <a:t>Способ получения изображения</a:t>
            </a:r>
            <a:r>
              <a:rPr lang="ru-RU" sz="1800" dirty="0" smtClean="0"/>
              <a:t>: ребенок прижимает смятую бумагу к штемпельной подушке с краской или в миску с гуашью, наносит оттиск на бумагу. Чтобы получить другой цвет, меняются и миска, и смятая бумага.</a:t>
            </a:r>
          </a:p>
          <a:p>
            <a:endParaRPr lang="ru-RU" dirty="0"/>
          </a:p>
        </p:txBody>
      </p:sp>
      <p:pic>
        <p:nvPicPr>
          <p:cNvPr id="5122" name="Picture 2" descr="IMG_20201105_12293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16015" y="2937833"/>
            <a:ext cx="4392489" cy="3292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3" name="Picture 3" descr="IMG_20201105_12135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4" y="2937832"/>
            <a:ext cx="4392488" cy="3292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b="1" i="1" dirty="0" smtClean="0"/>
              <a:t>Рисование ластиком</a:t>
            </a:r>
            <a:r>
              <a:rPr lang="ru-RU" dirty="0" smtClean="0"/>
              <a:t/>
            </a:r>
            <a:br>
              <a:rPr lang="ru-RU" dirty="0" smtClean="0"/>
            </a:br>
            <a:endParaRPr lang="ru-RU" dirty="0"/>
          </a:p>
        </p:txBody>
      </p:sp>
      <p:sp>
        <p:nvSpPr>
          <p:cNvPr id="3" name="Содержимое 2"/>
          <p:cNvSpPr>
            <a:spLocks noGrp="1"/>
          </p:cNvSpPr>
          <p:nvPr>
            <p:ph idx="1"/>
          </p:nvPr>
        </p:nvSpPr>
        <p:spPr>
          <a:xfrm>
            <a:off x="457200" y="908720"/>
            <a:ext cx="8229600" cy="5217443"/>
          </a:xfrm>
        </p:spPr>
        <p:txBody>
          <a:bodyPr>
            <a:normAutofit/>
          </a:bodyPr>
          <a:lstStyle/>
          <a:p>
            <a:pPr>
              <a:buNone/>
            </a:pPr>
            <a:r>
              <a:rPr lang="ru-RU" sz="1800" dirty="0" smtClean="0"/>
              <a:t>       </a:t>
            </a:r>
            <a:r>
              <a:rPr lang="ru-RU" sz="1800" b="1" dirty="0" smtClean="0"/>
              <a:t>Способ получения изображения</a:t>
            </a:r>
            <a:r>
              <a:rPr lang="ru-RU" sz="1800" dirty="0" smtClean="0"/>
              <a:t>: ребенок заштриховывает лист бумаги простым карандашом, затем наносит контур рисунка и «выбирает» ластиком внутри контура. Недостающие детали дорисовывает простым карандашом.</a:t>
            </a:r>
            <a:endParaRPr lang="ru-RU" sz="1800" dirty="0"/>
          </a:p>
        </p:txBody>
      </p:sp>
      <p:pic>
        <p:nvPicPr>
          <p:cNvPr id="6146" name="Picture 2" descr="IMG_20201105_121625"/>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252" b="1619"/>
          <a:stretch/>
        </p:blipFill>
        <p:spPr bwMode="auto">
          <a:xfrm rot="10800000">
            <a:off x="1439652" y="2051720"/>
            <a:ext cx="6264696" cy="456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t>Результаты профессиональной деятельности</a:t>
            </a:r>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163856973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Представление опыта</a:t>
            </a:r>
          </a:p>
        </p:txBody>
      </p:sp>
      <p:sp>
        <p:nvSpPr>
          <p:cNvPr id="3" name="Содержимое 2"/>
          <p:cNvSpPr>
            <a:spLocks noGrp="1"/>
          </p:cNvSpPr>
          <p:nvPr>
            <p:ph idx="1"/>
          </p:nvPr>
        </p:nvSpPr>
        <p:spPr/>
        <p:txBody>
          <a:bodyPr/>
          <a:lstStyle/>
          <a:p>
            <a:r>
              <a:rPr lang="ru-RU" dirty="0"/>
              <a:t>Персональный блог педагога </a:t>
            </a:r>
            <a:r>
              <a:rPr lang="ru-RU" u="sng" dirty="0">
                <a:hlinkClick r:id="rId2"/>
              </a:rPr>
              <a:t>https://olganoskova42.blogspot.com/</a:t>
            </a:r>
            <a:endParaRPr lang="ru-RU" dirty="0"/>
          </a:p>
          <a:p>
            <a:r>
              <a:rPr lang="ru-RU" dirty="0"/>
              <a:t>Сборник методических рекомендаций «Организация ИЗО деятельности с детьми дошкольного возраста в ДОО» Изд-во </a:t>
            </a:r>
            <a:r>
              <a:rPr lang="ru-RU" dirty="0" err="1"/>
              <a:t>КРИПКиПРО</a:t>
            </a:r>
            <a:r>
              <a:rPr lang="ru-RU" dirty="0"/>
              <a:t>, 2018. </a:t>
            </a:r>
          </a:p>
          <a:p>
            <a:r>
              <a:rPr lang="ru-RU" dirty="0"/>
              <a:t>Педагогический совет </a:t>
            </a:r>
          </a:p>
          <a:p>
            <a:pPr marL="0" indent="0">
              <a:buNone/>
            </a:pPr>
            <a:r>
              <a:rPr lang="ru-RU" dirty="0"/>
              <a:t>    МБДОУ </a:t>
            </a:r>
            <a:r>
              <a:rPr lang="ru-RU" dirty="0" smtClean="0"/>
              <a:t>№ 94</a:t>
            </a:r>
            <a:r>
              <a:rPr lang="ru-RU" dirty="0"/>
              <a:t>.</a:t>
            </a:r>
          </a:p>
          <a:p>
            <a:endParaRPr lang="ru-RU" dirty="0"/>
          </a:p>
        </p:txBody>
      </p:sp>
      <p:pic>
        <p:nvPicPr>
          <p:cNvPr id="4" name="Содержимое 3" descr="03295176.jpg"/>
          <p:cNvPicPr>
            <a:picLocks noChangeAspect="1"/>
          </p:cNvPicPr>
          <p:nvPr/>
        </p:nvPicPr>
        <p:blipFill>
          <a:blip r:embed="rId3" cstate="print"/>
          <a:srcRect t="43615" r="81100"/>
          <a:stretch>
            <a:fillRect/>
          </a:stretch>
        </p:blipFill>
        <p:spPr>
          <a:xfrm>
            <a:off x="6300192" y="4216616"/>
            <a:ext cx="2843808" cy="2641384"/>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Перспективы развития</a:t>
            </a:r>
          </a:p>
        </p:txBody>
      </p:sp>
      <p:sp>
        <p:nvSpPr>
          <p:cNvPr id="3" name="Содержимое 2"/>
          <p:cNvSpPr>
            <a:spLocks noGrp="1"/>
          </p:cNvSpPr>
          <p:nvPr>
            <p:ph idx="1"/>
          </p:nvPr>
        </p:nvSpPr>
        <p:spPr/>
        <p:txBody>
          <a:bodyPr/>
          <a:lstStyle/>
          <a:p>
            <a:r>
              <a:rPr lang="ru-RU" dirty="0"/>
              <a:t>Разработка программы для детей младшего дошкольного </a:t>
            </a:r>
            <a:r>
              <a:rPr lang="ru-RU" dirty="0" smtClean="0"/>
              <a:t>возраста</a:t>
            </a:r>
            <a:endParaRPr lang="ru-RU" dirty="0"/>
          </a:p>
          <a:p>
            <a:r>
              <a:rPr lang="ru-RU" dirty="0"/>
              <a:t>Организация занятий для детей раннего возраста и их родителей в рамках родительского клуба «Мамина школа»</a:t>
            </a:r>
          </a:p>
          <a:p>
            <a:endParaRPr lang="ru-RU" dirty="0"/>
          </a:p>
        </p:txBody>
      </p:sp>
      <p:pic>
        <p:nvPicPr>
          <p:cNvPr id="4" name="Содержимое 3" descr="03295176.jpg"/>
          <p:cNvPicPr>
            <a:picLocks noChangeAspect="1"/>
          </p:cNvPicPr>
          <p:nvPr/>
        </p:nvPicPr>
        <p:blipFill>
          <a:blip r:embed="rId2" cstate="print"/>
          <a:srcRect t="45191" r="5501"/>
          <a:stretch>
            <a:fillRect/>
          </a:stretch>
        </p:blipFill>
        <p:spPr>
          <a:xfrm>
            <a:off x="0" y="4581128"/>
            <a:ext cx="9144000" cy="2276872"/>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000" b="-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80728"/>
            <a:ext cx="8075240" cy="4680520"/>
          </a:xfrm>
        </p:spPr>
        <p:txBody>
          <a:bodyPr>
            <a:normAutofit/>
          </a:bodyPr>
          <a:lstStyle/>
          <a:p>
            <a:pPr algn="l"/>
            <a:r>
              <a:rPr lang="ru-RU" b="1" smtClean="0">
                <a:solidFill>
                  <a:srgbClr val="002060"/>
                </a:solidFill>
              </a:rPr>
              <a:t>Имеющий в руках цветы, </a:t>
            </a:r>
            <a:br>
              <a:rPr lang="ru-RU" b="1" smtClean="0">
                <a:solidFill>
                  <a:srgbClr val="002060"/>
                </a:solidFill>
              </a:rPr>
            </a:br>
            <a:r>
              <a:rPr lang="ru-RU" b="1" smtClean="0">
                <a:solidFill>
                  <a:srgbClr val="002060"/>
                </a:solidFill>
              </a:rPr>
              <a:t>Плохого совершить не может…</a:t>
            </a:r>
            <a:br>
              <a:rPr lang="ru-RU" b="1" smtClean="0">
                <a:solidFill>
                  <a:srgbClr val="002060"/>
                </a:solidFill>
              </a:rPr>
            </a:br>
            <a:r>
              <a:rPr lang="ru-RU" b="1" smtClean="0">
                <a:solidFill>
                  <a:srgbClr val="002060"/>
                </a:solidFill>
              </a:rPr>
              <a:t>                                 </a:t>
            </a:r>
            <a:r>
              <a:rPr lang="ru-RU" sz="3600" b="1" smtClean="0">
                <a:solidFill>
                  <a:srgbClr val="002060"/>
                </a:solidFill>
              </a:rPr>
              <a:t>А. Безыменский</a:t>
            </a:r>
            <a:r>
              <a:rPr lang="ru-RU" smtClean="0"/>
              <a:t/>
            </a:r>
            <a:br>
              <a:rPr lang="ru-RU" smtClean="0"/>
            </a:br>
            <a:r>
              <a:rPr lang="ru-RU" b="1" smtClean="0">
                <a:solidFill>
                  <a:srgbClr val="002060"/>
                </a:solidFill>
              </a:rPr>
              <a:t/>
            </a:r>
            <a:br>
              <a:rPr lang="ru-RU" b="1" smtClean="0">
                <a:solidFill>
                  <a:srgbClr val="002060"/>
                </a:solidFill>
              </a:rPr>
            </a:br>
            <a:endParaRPr lang="ru-RU" b="1">
              <a:solidFill>
                <a:srgbClr val="002060"/>
              </a:solidFill>
            </a:endParaRPr>
          </a:p>
        </p:txBody>
      </p:sp>
      <p:sp>
        <p:nvSpPr>
          <p:cNvPr id="3" name="Содержимое 2"/>
          <p:cNvSpPr>
            <a:spLocks noGrp="1"/>
          </p:cNvSpPr>
          <p:nvPr>
            <p:ph idx="1"/>
          </p:nvPr>
        </p:nvSpPr>
        <p:spPr>
          <a:xfrm>
            <a:off x="457200" y="4941168"/>
            <a:ext cx="8229600" cy="1184995"/>
          </a:xfrm>
        </p:spPr>
        <p:txBody>
          <a:bodyPr/>
          <a:lstStyle/>
          <a:p>
            <a:pPr>
              <a:buNone/>
            </a:pPr>
            <a:r>
              <a:rPr lang="ru-RU" smtClean="0">
                <a:solidFill>
                  <a:srgbClr val="FFFF66"/>
                </a:solidFill>
              </a:rPr>
              <a:t>.</a:t>
            </a:r>
            <a:endParaRPr lang="ru-RU">
              <a:solidFill>
                <a:srgbClr val="FFFF66"/>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1297</TotalTime>
  <Words>919</Words>
  <Application>Microsoft Office PowerPoint</Application>
  <PresentationFormat>Экран (4:3)</PresentationFormat>
  <Paragraphs>121</Paragraphs>
  <Slides>38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Носкова  Ольга   Юрьевна</vt:lpstr>
      <vt:lpstr>Муниципальное  бюджетное дошкольное образовательное учреждение  № 94.</vt:lpstr>
      <vt:lpstr>Муниципальное  бюджетное дошкольное образовательное учреждение  № 94, г. Кемерово  Дополнительная общеобразовательная общеразвивающая программа по обучению нетрадиционным техникам рисования художественной направленности «Разноцветный мир» </vt:lpstr>
      <vt:lpstr>Актуальность программы  «Разноцветный мир» В федеральном государственном образовательном стандарте  дошкольного образования  делается особый акцент на развитие личности ребенка  Только вовлечение ребенка в активную художественную деятельность, поможет раскрыть  его дарования и способности и развивать у ребенка потребности в творчестве </vt:lpstr>
      <vt:lpstr>«Творчество - это необходимое условие существования, и все, что выходит за пределы рутины и в чем заключена хоть йота нового, обязано своим происхождением творческому процессу человека.»                                                            Л. С. Выготский  </vt:lpstr>
      <vt:lpstr>      Отличительные особенности программы «Разноцветный мир»  Освоение нетрадиционных техник рисования, работа с цветом  является основой эмоционально-образного  восприятия ребенка в развитии его художественно-творческих способностей  </vt:lpstr>
      <vt:lpstr>.</vt:lpstr>
      <vt:lpstr>Цель  развитие художественно-творческих способностей детей старшего дошкольного возраста средствами нетрадиционных техник рисования </vt:lpstr>
      <vt:lpstr>Задачи Знакомить детей дошкольного возраста с различными приемами и техниками изображения, многообразием художественных материалов  Способствовать освоению нетрадиционных техник рисования и самостоятельному использованию их в творческой деятельности Развивать желание экспериментировать, используя в своей работе различные художественные материалы Формировать умения смешивать цвета для получения новых цветов и оттенков </vt:lpstr>
      <vt:lpstr>Содержание</vt:lpstr>
      <vt:lpstr>1 год освоения программы</vt:lpstr>
      <vt:lpstr>2 год освоения программы</vt:lpstr>
      <vt:lpstr>Отпечатки листьев</vt:lpstr>
      <vt:lpstr>Отпечатки листьев</vt:lpstr>
      <vt:lpstr>«Рисование пальчиком и ладошкой» </vt:lpstr>
      <vt:lpstr>Монотипия предметная </vt:lpstr>
      <vt:lpstr>Монотипия пейзажная</vt:lpstr>
      <vt:lpstr>Диатипия</vt:lpstr>
      <vt:lpstr>Восковые мелки + акварель</vt:lpstr>
      <vt:lpstr>Восковые мелки + акварель</vt:lpstr>
      <vt:lpstr>Рисование гелевыми мелками</vt:lpstr>
      <vt:lpstr>Рисование расческой</vt:lpstr>
      <vt:lpstr>Рисуем пеной для бритья</vt:lpstr>
      <vt:lpstr>Подготовка пены для рисования - Пена для бритья – 2 части, - Клей ПВА – 1 часть, - Гуашь для подкрашивания пены (можно использовать пищевые красители).  В пластиковой банке с высокими бортами смешать клей с краской, затем добавить пену для бритья и хорошо перемешать. Пена раскладывается в плотные полиэтиленовые пакеты.  Пакеты завязываются. Перед рисованием кончик пакета обрезается ножницами (получается своего рода кондитерский шприц). </vt:lpstr>
      <vt:lpstr>Кляксография с трубочкой</vt:lpstr>
      <vt:lpstr>Оттиск печатками из пробки   </vt:lpstr>
      <vt:lpstr>Набрызг</vt:lpstr>
      <vt:lpstr>Рисование ватными палочками</vt:lpstr>
      <vt:lpstr>Рисование пастелью</vt:lpstr>
      <vt:lpstr>Рисование манной крупой</vt:lpstr>
      <vt:lpstr>Оттиск поролоновыми штампами</vt:lpstr>
      <vt:lpstr>Тычок жёсткой полусухой кистью</vt:lpstr>
      <vt:lpstr>Оттиск мятой бумагой</vt:lpstr>
      <vt:lpstr>Рисование ластиком </vt:lpstr>
      <vt:lpstr>Результаты профессиональной деятельности</vt:lpstr>
      <vt:lpstr>Представление опыта</vt:lpstr>
      <vt:lpstr>Перспективы развития</vt:lpstr>
      <vt:lpstr>Имеющий в руках цветы,  Плохого совершить не может…                                  А. Безыменский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Александр Бобриков</dc:creator>
  <cp:lastModifiedBy>Jei Klein</cp:lastModifiedBy>
  <cp:revision>257</cp:revision>
  <dcterms:created xsi:type="dcterms:W3CDTF">2019-03-05T17:19:08Z</dcterms:created>
  <dcterms:modified xsi:type="dcterms:W3CDTF">2020-11-08T11:27:25Z</dcterms:modified>
</cp:coreProperties>
</file>