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24" r:id="rId1"/>
  </p:sldMasterIdLst>
  <p:notesMasterIdLst>
    <p:notesMasterId r:id="rId11"/>
  </p:notesMasterIdLst>
  <p:handoutMasterIdLst>
    <p:handoutMasterId r:id="rId12"/>
  </p:handoutMasterIdLst>
  <p:sldIdLst>
    <p:sldId id="268" r:id="rId2"/>
    <p:sldId id="269" r:id="rId3"/>
    <p:sldId id="279" r:id="rId4"/>
    <p:sldId id="271" r:id="rId5"/>
    <p:sldId id="272" r:id="rId6"/>
    <p:sldId id="273" r:id="rId7"/>
    <p:sldId id="274" r:id="rId8"/>
    <p:sldId id="275" r:id="rId9"/>
    <p:sldId id="276" r:id="rId10"/>
  </p:sldIdLst>
  <p:sldSz cx="12188825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384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pos="959">
          <p15:clr>
            <a:srgbClr val="A4A3A4"/>
          </p15:clr>
        </p15:guide>
        <p15:guide id="5" pos="67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>
      <p:cViewPr varScale="1">
        <p:scale>
          <a:sx n="92" d="100"/>
          <a:sy n="92" d="100"/>
        </p:scale>
        <p:origin x="450" y="90"/>
      </p:cViewPr>
      <p:guideLst>
        <p:guide orient="horz" pos="2160"/>
        <p:guide orient="horz" pos="384"/>
        <p:guide orient="horz" pos="3792"/>
        <p:guide pos="959"/>
        <p:guide pos="671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89" d="100"/>
          <a:sy n="89" d="100"/>
        </p:scale>
        <p:origin x="2994" y="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ke Test User" userId="SID-0" providerId="Test" clId="FakeClientId"/>
    <pc:docChg chg="modSld modMainMaster modNotesMaster modHandout">
      <pc:chgData name="Fake Test User" userId="SID-0" providerId="Test" clId="FakeClientId" dt="2018-12-05T07:43:54.651" v="25" actId="790"/>
      <pc:docMkLst>
        <pc:docMk/>
      </pc:docMkLst>
      <pc:sldChg chg="modNotes">
        <pc:chgData name="Fake Test User" userId="SID-0" providerId="Test" clId="FakeClientId" dt="2018-12-05T07:41:14.888" v="0" actId="790"/>
        <pc:sldMkLst>
          <pc:docMk/>
          <pc:sldMk cId="2957189582" sldId="268"/>
        </pc:sldMkLst>
      </pc:sldChg>
      <pc:sldChg chg="modNotes">
        <pc:chgData name="Fake Test User" userId="SID-0" providerId="Test" clId="FakeClientId" dt="2018-12-05T07:41:17.075" v="1" actId="790"/>
        <pc:sldMkLst>
          <pc:docMk/>
          <pc:sldMk cId="3148110083" sldId="269"/>
        </pc:sldMkLst>
      </pc:sldChg>
      <pc:sldChg chg="modNotes">
        <pc:chgData name="Fake Test User" userId="SID-0" providerId="Test" clId="FakeClientId" dt="2018-12-05T07:41:19.153" v="2" actId="790"/>
        <pc:sldMkLst>
          <pc:docMk/>
          <pc:sldMk cId="1152966011" sldId="270"/>
        </pc:sldMkLst>
      </pc:sldChg>
      <pc:sldChg chg="modNotes">
        <pc:chgData name="Fake Test User" userId="SID-0" providerId="Test" clId="FakeClientId" dt="2018-12-05T07:41:21.310" v="3" actId="790"/>
        <pc:sldMkLst>
          <pc:docMk/>
          <pc:sldMk cId="1255868717" sldId="271"/>
        </pc:sldMkLst>
      </pc:sldChg>
      <pc:sldChg chg="modNotes">
        <pc:chgData name="Fake Test User" userId="SID-0" providerId="Test" clId="FakeClientId" dt="2018-12-05T07:41:23.513" v="4" actId="790"/>
        <pc:sldMkLst>
          <pc:docMk/>
          <pc:sldMk cId="3224243975" sldId="272"/>
        </pc:sldMkLst>
      </pc:sldChg>
      <pc:sldChg chg="modNotes">
        <pc:chgData name="Fake Test User" userId="SID-0" providerId="Test" clId="FakeClientId" dt="2018-12-05T07:41:25.794" v="5" actId="790"/>
        <pc:sldMkLst>
          <pc:docMk/>
          <pc:sldMk cId="3519010733" sldId="273"/>
        </pc:sldMkLst>
      </pc:sldChg>
      <pc:sldChg chg="modNotes">
        <pc:chgData name="Fake Test User" userId="SID-0" providerId="Test" clId="FakeClientId" dt="2018-12-05T07:41:28.044" v="6" actId="790"/>
        <pc:sldMkLst>
          <pc:docMk/>
          <pc:sldMk cId="515381222" sldId="274"/>
        </pc:sldMkLst>
      </pc:sldChg>
      <pc:sldChg chg="modNotes">
        <pc:chgData name="Fake Test User" userId="SID-0" providerId="Test" clId="FakeClientId" dt="2018-12-05T07:41:30.543" v="7" actId="790"/>
        <pc:sldMkLst>
          <pc:docMk/>
          <pc:sldMk cId="2819748410" sldId="275"/>
        </pc:sldMkLst>
      </pc:sldChg>
      <pc:sldChg chg="modNotes">
        <pc:chgData name="Fake Test User" userId="SID-0" providerId="Test" clId="FakeClientId" dt="2018-12-05T07:41:32.965" v="8" actId="790"/>
        <pc:sldMkLst>
          <pc:docMk/>
          <pc:sldMk cId="2585531345" sldId="276"/>
        </pc:sldMkLst>
      </pc:sldChg>
      <pc:sldChg chg="modNotes">
        <pc:chgData name="Fake Test User" userId="SID-0" providerId="Test" clId="FakeClientId" dt="2018-12-05T07:41:35.434" v="9" actId="790"/>
        <pc:sldMkLst>
          <pc:docMk/>
          <pc:sldMk cId="1200217142" sldId="277"/>
        </pc:sldMkLst>
      </pc:sldChg>
      <pc:sldChg chg="modNotes">
        <pc:chgData name="Fake Test User" userId="SID-0" providerId="Test" clId="FakeClientId" dt="2018-12-05T07:41:38.402" v="10" actId="790"/>
        <pc:sldMkLst>
          <pc:docMk/>
          <pc:sldMk cId="897847061" sldId="278"/>
        </pc:sldMkLst>
      </pc:sldChg>
      <pc:sldMasterChg chg="modSp modSldLayout">
        <pc:chgData name="Fake Test User" userId="SID-0" providerId="Test" clId="FakeClientId" dt="2018-12-05T07:42:49.061" v="23" actId="790"/>
        <pc:sldMasterMkLst>
          <pc:docMk/>
          <pc:sldMasterMk cId="3310681898" sldId="2147483924"/>
        </pc:sldMasterMkLst>
        <pc:spChg chg="mod">
          <ac:chgData name="Fake Test User" userId="SID-0" providerId="Test" clId="FakeClientId" dt="2018-12-05T07:42:16.875" v="11" actId="790"/>
          <ac:spMkLst>
            <pc:docMk/>
            <pc:sldMasterMk cId="3310681898" sldId="2147483924"/>
            <ac:spMk id="2" creationId="{00000000-0000-0000-0000-000000000000}"/>
          </ac:spMkLst>
        </pc:spChg>
        <pc:spChg chg="mod">
          <ac:chgData name="Fake Test User" userId="SID-0" providerId="Test" clId="FakeClientId" dt="2018-12-05T07:42:16.875" v="11" actId="790"/>
          <ac:spMkLst>
            <pc:docMk/>
            <pc:sldMasterMk cId="3310681898" sldId="2147483924"/>
            <ac:spMk id="3" creationId="{00000000-0000-0000-0000-000000000000}"/>
          </ac:spMkLst>
        </pc:spChg>
        <pc:spChg chg="mod">
          <ac:chgData name="Fake Test User" userId="SID-0" providerId="Test" clId="FakeClientId" dt="2018-12-05T07:42:16.875" v="11" actId="790"/>
          <ac:spMkLst>
            <pc:docMk/>
            <pc:sldMasterMk cId="3310681898" sldId="2147483924"/>
            <ac:spMk id="4" creationId="{00000000-0000-0000-0000-000000000000}"/>
          </ac:spMkLst>
        </pc:spChg>
        <pc:spChg chg="mod">
          <ac:chgData name="Fake Test User" userId="SID-0" providerId="Test" clId="FakeClientId" dt="2018-12-05T07:42:16.875" v="11" actId="790"/>
          <ac:spMkLst>
            <pc:docMk/>
            <pc:sldMasterMk cId="3310681898" sldId="2147483924"/>
            <ac:spMk id="5" creationId="{00000000-0000-0000-0000-000000000000}"/>
          </ac:spMkLst>
        </pc:spChg>
        <pc:spChg chg="mod">
          <ac:chgData name="Fake Test User" userId="SID-0" providerId="Test" clId="FakeClientId" dt="2018-12-05T07:42:16.875" v="11" actId="790"/>
          <ac:spMkLst>
            <pc:docMk/>
            <pc:sldMasterMk cId="3310681898" sldId="2147483924"/>
            <ac:spMk id="6" creationId="{00000000-0000-0000-0000-000000000000}"/>
          </ac:spMkLst>
        </pc:spChg>
        <pc:spChg chg="mod">
          <ac:chgData name="Fake Test User" userId="SID-0" providerId="Test" clId="FakeClientId" dt="2018-12-05T07:42:16.875" v="11" actId="790"/>
          <ac:spMkLst>
            <pc:docMk/>
            <pc:sldMasterMk cId="3310681898" sldId="2147483924"/>
            <ac:spMk id="7" creationId="{00000000-0000-0000-0000-000000000000}"/>
          </ac:spMkLst>
        </pc:spChg>
        <pc:spChg chg="mod">
          <ac:chgData name="Fake Test User" userId="SID-0" providerId="Test" clId="FakeClientId" dt="2018-12-05T07:42:16.875" v="11" actId="790"/>
          <ac:spMkLst>
            <pc:docMk/>
            <pc:sldMasterMk cId="3310681898" sldId="2147483924"/>
            <ac:spMk id="8" creationId="{00000000-0000-0000-0000-000000000000}"/>
          </ac:spMkLst>
        </pc:spChg>
        <pc:spChg chg="mod">
          <ac:chgData name="Fake Test User" userId="SID-0" providerId="Test" clId="FakeClientId" dt="2018-12-05T07:42:16.875" v="11" actId="790"/>
          <ac:spMkLst>
            <pc:docMk/>
            <pc:sldMasterMk cId="3310681898" sldId="2147483924"/>
            <ac:spMk id="9" creationId="{00000000-0000-0000-0000-000000000000}"/>
          </ac:spMkLst>
        </pc:spChg>
        <pc:spChg chg="mod">
          <ac:chgData name="Fake Test User" userId="SID-0" providerId="Test" clId="FakeClientId" dt="2018-12-05T07:42:16.875" v="11" actId="790"/>
          <ac:spMkLst>
            <pc:docMk/>
            <pc:sldMasterMk cId="3310681898" sldId="2147483924"/>
            <ac:spMk id="11" creationId="{00000000-0000-0000-0000-000000000000}"/>
          </ac:spMkLst>
        </pc:spChg>
        <pc:spChg chg="mod">
          <ac:chgData name="Fake Test User" userId="SID-0" providerId="Test" clId="FakeClientId" dt="2018-12-05T07:42:16.875" v="11" actId="790"/>
          <ac:spMkLst>
            <pc:docMk/>
            <pc:sldMasterMk cId="3310681898" sldId="2147483924"/>
            <ac:spMk id="12" creationId="{00000000-0000-0000-0000-000000000000}"/>
          </ac:spMkLst>
        </pc:spChg>
        <pc:spChg chg="mod">
          <ac:chgData name="Fake Test User" userId="SID-0" providerId="Test" clId="FakeClientId" dt="2018-12-05T07:42:16.875" v="11" actId="790"/>
          <ac:spMkLst>
            <pc:docMk/>
            <pc:sldMasterMk cId="3310681898" sldId="2147483924"/>
            <ac:spMk id="13" creationId="{00000000-0000-0000-0000-000000000000}"/>
          </ac:spMkLst>
        </pc:spChg>
        <pc:sldLayoutChg chg="modSp">
          <pc:chgData name="Fake Test User" userId="SID-0" providerId="Test" clId="FakeClientId" dt="2018-12-05T07:42:49.061" v="23" actId="790"/>
          <pc:sldLayoutMkLst>
            <pc:docMk/>
            <pc:sldMasterMk cId="3310681898" sldId="2147483924"/>
            <pc:sldLayoutMk cId="506475798" sldId="2147483914"/>
          </pc:sldLayoutMkLst>
          <pc:spChg chg="mod">
            <ac:chgData name="Fake Test User" userId="SID-0" providerId="Test" clId="FakeClientId" dt="2018-12-05T07:42:49.061" v="23" actId="790"/>
            <ac:spMkLst>
              <pc:docMk/>
              <pc:sldMasterMk cId="3310681898" sldId="2147483924"/>
              <pc:sldLayoutMk cId="506475798" sldId="2147483914"/>
              <ac:spMk id="2" creationId="{00000000-0000-0000-0000-000000000000}"/>
            </ac:spMkLst>
          </pc:spChg>
          <pc:spChg chg="mod">
            <ac:chgData name="Fake Test User" userId="SID-0" providerId="Test" clId="FakeClientId" dt="2018-12-05T07:42:49.061" v="23" actId="790"/>
            <ac:spMkLst>
              <pc:docMk/>
              <pc:sldMasterMk cId="3310681898" sldId="2147483924"/>
              <pc:sldLayoutMk cId="506475798" sldId="2147483914"/>
              <ac:spMk id="3" creationId="{00000000-0000-0000-0000-000000000000}"/>
            </ac:spMkLst>
          </pc:spChg>
          <pc:spChg chg="mod">
            <ac:chgData name="Fake Test User" userId="SID-0" providerId="Test" clId="FakeClientId" dt="2018-12-05T07:42:49.061" v="23" actId="790"/>
            <ac:spMkLst>
              <pc:docMk/>
              <pc:sldMasterMk cId="3310681898" sldId="2147483924"/>
              <pc:sldLayoutMk cId="506475798" sldId="2147483914"/>
              <ac:spMk id="4" creationId="{00000000-0000-0000-0000-000000000000}"/>
            </ac:spMkLst>
          </pc:spChg>
          <pc:spChg chg="mod">
            <ac:chgData name="Fake Test User" userId="SID-0" providerId="Test" clId="FakeClientId" dt="2018-12-05T07:42:49.061" v="23" actId="790"/>
            <ac:spMkLst>
              <pc:docMk/>
              <pc:sldMasterMk cId="3310681898" sldId="2147483924"/>
              <pc:sldLayoutMk cId="506475798" sldId="2147483914"/>
              <ac:spMk id="5" creationId="{00000000-0000-0000-0000-000000000000}"/>
            </ac:spMkLst>
          </pc:spChg>
          <pc:spChg chg="mod">
            <ac:chgData name="Fake Test User" userId="SID-0" providerId="Test" clId="FakeClientId" dt="2018-12-05T07:42:49.061" v="23" actId="790"/>
            <ac:spMkLst>
              <pc:docMk/>
              <pc:sldMasterMk cId="3310681898" sldId="2147483924"/>
              <pc:sldLayoutMk cId="506475798" sldId="2147483914"/>
              <ac:spMk id="6" creationId="{00000000-0000-0000-0000-000000000000}"/>
            </ac:spMkLst>
          </pc:spChg>
        </pc:sldLayoutChg>
        <pc:sldLayoutChg chg="modSp">
          <pc:chgData name="Fake Test User" userId="SID-0" providerId="Test" clId="FakeClientId" dt="2018-12-05T07:42:19.531" v="12" actId="790"/>
          <pc:sldLayoutMkLst>
            <pc:docMk/>
            <pc:sldMasterMk cId="3310681898" sldId="2147483924"/>
            <pc:sldLayoutMk cId="4088169977" sldId="2147483925"/>
          </pc:sldLayoutMkLst>
          <pc:spChg chg="mod">
            <ac:chgData name="Fake Test User" userId="SID-0" providerId="Test" clId="FakeClientId" dt="2018-12-05T07:42:19.531" v="12" actId="790"/>
            <ac:spMkLst>
              <pc:docMk/>
              <pc:sldMasterMk cId="3310681898" sldId="2147483924"/>
              <pc:sldLayoutMk cId="4088169977" sldId="2147483925"/>
              <ac:spMk id="2" creationId="{00000000-0000-0000-0000-000000000000}"/>
            </ac:spMkLst>
          </pc:spChg>
          <pc:spChg chg="mod">
            <ac:chgData name="Fake Test User" userId="SID-0" providerId="Test" clId="FakeClientId" dt="2018-12-05T07:42:19.531" v="12" actId="790"/>
            <ac:spMkLst>
              <pc:docMk/>
              <pc:sldMasterMk cId="3310681898" sldId="2147483924"/>
              <pc:sldLayoutMk cId="4088169977" sldId="2147483925"/>
              <ac:spMk id="3" creationId="{00000000-0000-0000-0000-000000000000}"/>
            </ac:spMkLst>
          </pc:spChg>
          <pc:spChg chg="mod">
            <ac:chgData name="Fake Test User" userId="SID-0" providerId="Test" clId="FakeClientId" dt="2018-12-05T07:42:19.531" v="12" actId="790"/>
            <ac:spMkLst>
              <pc:docMk/>
              <pc:sldMasterMk cId="3310681898" sldId="2147483924"/>
              <pc:sldLayoutMk cId="4088169977" sldId="2147483925"/>
              <ac:spMk id="8" creationId="{00000000-0000-0000-0000-000000000000}"/>
            </ac:spMkLst>
          </pc:spChg>
          <pc:spChg chg="mod">
            <ac:chgData name="Fake Test User" userId="SID-0" providerId="Test" clId="FakeClientId" dt="2018-12-05T07:42:19.531" v="12" actId="790"/>
            <ac:spMkLst>
              <pc:docMk/>
              <pc:sldMasterMk cId="3310681898" sldId="2147483924"/>
              <pc:sldLayoutMk cId="4088169977" sldId="2147483925"/>
              <ac:spMk id="9" creationId="{00000000-0000-0000-0000-000000000000}"/>
            </ac:spMkLst>
          </pc:spChg>
          <pc:spChg chg="mod">
            <ac:chgData name="Fake Test User" userId="SID-0" providerId="Test" clId="FakeClientId" dt="2018-12-05T07:42:19.531" v="12" actId="790"/>
            <ac:spMkLst>
              <pc:docMk/>
              <pc:sldMasterMk cId="3310681898" sldId="2147483924"/>
              <pc:sldLayoutMk cId="4088169977" sldId="2147483925"/>
              <ac:spMk id="10" creationId="{00000000-0000-0000-0000-000000000000}"/>
            </ac:spMkLst>
          </pc:spChg>
          <pc:spChg chg="mod">
            <ac:chgData name="Fake Test User" userId="SID-0" providerId="Test" clId="FakeClientId" dt="2018-12-05T07:42:19.531" v="12" actId="790"/>
            <ac:spMkLst>
              <pc:docMk/>
              <pc:sldMasterMk cId="3310681898" sldId="2147483924"/>
              <pc:sldLayoutMk cId="4088169977" sldId="2147483925"/>
              <ac:spMk id="13" creationId="{00000000-0000-0000-0000-000000000000}"/>
            </ac:spMkLst>
          </pc:spChg>
          <pc:spChg chg="mod">
            <ac:chgData name="Fake Test User" userId="SID-0" providerId="Test" clId="FakeClientId" dt="2018-12-05T07:42:19.531" v="12" actId="790"/>
            <ac:spMkLst>
              <pc:docMk/>
              <pc:sldMasterMk cId="3310681898" sldId="2147483924"/>
              <pc:sldLayoutMk cId="4088169977" sldId="2147483925"/>
              <ac:spMk id="14" creationId="{00000000-0000-0000-0000-000000000000}"/>
            </ac:spMkLst>
          </pc:spChg>
          <pc:spChg chg="mod">
            <ac:chgData name="Fake Test User" userId="SID-0" providerId="Test" clId="FakeClientId" dt="2018-12-05T07:42:19.531" v="12" actId="790"/>
            <ac:spMkLst>
              <pc:docMk/>
              <pc:sldMasterMk cId="3310681898" sldId="2147483924"/>
              <pc:sldLayoutMk cId="4088169977" sldId="2147483925"/>
              <ac:spMk id="15" creationId="{00000000-0000-0000-0000-000000000000}"/>
            </ac:spMkLst>
          </pc:spChg>
          <pc:spChg chg="mod">
            <ac:chgData name="Fake Test User" userId="SID-0" providerId="Test" clId="FakeClientId" dt="2018-12-05T07:42:19.531" v="12" actId="790"/>
            <ac:spMkLst>
              <pc:docMk/>
              <pc:sldMasterMk cId="3310681898" sldId="2147483924"/>
              <pc:sldLayoutMk cId="4088169977" sldId="2147483925"/>
              <ac:spMk id="16" creationId="{00000000-0000-0000-0000-000000000000}"/>
            </ac:spMkLst>
          </pc:spChg>
          <pc:spChg chg="mod">
            <ac:chgData name="Fake Test User" userId="SID-0" providerId="Test" clId="FakeClientId" dt="2018-12-05T07:42:19.531" v="12" actId="790"/>
            <ac:spMkLst>
              <pc:docMk/>
              <pc:sldMasterMk cId="3310681898" sldId="2147483924"/>
              <pc:sldLayoutMk cId="4088169977" sldId="2147483925"/>
              <ac:spMk id="20" creationId="{00000000-0000-0000-0000-000000000000}"/>
            </ac:spMkLst>
          </pc:spChg>
          <pc:spChg chg="mod">
            <ac:chgData name="Fake Test User" userId="SID-0" providerId="Test" clId="FakeClientId" dt="2018-12-05T07:42:19.531" v="12" actId="790"/>
            <ac:spMkLst>
              <pc:docMk/>
              <pc:sldMasterMk cId="3310681898" sldId="2147483924"/>
              <pc:sldLayoutMk cId="4088169977" sldId="2147483925"/>
              <ac:spMk id="21" creationId="{00000000-0000-0000-0000-000000000000}"/>
            </ac:spMkLst>
          </pc:spChg>
          <pc:spChg chg="mod">
            <ac:chgData name="Fake Test User" userId="SID-0" providerId="Test" clId="FakeClientId" dt="2018-12-05T07:42:19.531" v="12" actId="790"/>
            <ac:spMkLst>
              <pc:docMk/>
              <pc:sldMasterMk cId="3310681898" sldId="2147483924"/>
              <pc:sldLayoutMk cId="4088169977" sldId="2147483925"/>
              <ac:spMk id="22" creationId="{00000000-0000-0000-0000-000000000000}"/>
            </ac:spMkLst>
          </pc:spChg>
        </pc:sldLayoutChg>
        <pc:sldLayoutChg chg="modSp">
          <pc:chgData name="Fake Test User" userId="SID-0" providerId="Test" clId="FakeClientId" dt="2018-12-05T07:42:22.062" v="13" actId="790"/>
          <pc:sldLayoutMkLst>
            <pc:docMk/>
            <pc:sldMasterMk cId="3310681898" sldId="2147483924"/>
            <pc:sldLayoutMk cId="894591149" sldId="2147483926"/>
          </pc:sldLayoutMkLst>
          <pc:spChg chg="mod">
            <ac:chgData name="Fake Test User" userId="SID-0" providerId="Test" clId="FakeClientId" dt="2018-12-05T07:42:22.062" v="13" actId="790"/>
            <ac:spMkLst>
              <pc:docMk/>
              <pc:sldMasterMk cId="3310681898" sldId="2147483924"/>
              <pc:sldLayoutMk cId="894591149" sldId="2147483926"/>
              <ac:spMk id="2" creationId="{00000000-0000-0000-0000-000000000000}"/>
            </ac:spMkLst>
          </pc:spChg>
          <pc:spChg chg="mod">
            <ac:chgData name="Fake Test User" userId="SID-0" providerId="Test" clId="FakeClientId" dt="2018-12-05T07:42:22.062" v="13" actId="790"/>
            <ac:spMkLst>
              <pc:docMk/>
              <pc:sldMasterMk cId="3310681898" sldId="2147483924"/>
              <pc:sldLayoutMk cId="894591149" sldId="2147483926"/>
              <ac:spMk id="3" creationId="{00000000-0000-0000-0000-000000000000}"/>
            </ac:spMkLst>
          </pc:spChg>
          <pc:spChg chg="mod">
            <ac:chgData name="Fake Test User" userId="SID-0" providerId="Test" clId="FakeClientId" dt="2018-12-05T07:42:22.062" v="13" actId="790"/>
            <ac:spMkLst>
              <pc:docMk/>
              <pc:sldMasterMk cId="3310681898" sldId="2147483924"/>
              <pc:sldLayoutMk cId="894591149" sldId="2147483926"/>
              <ac:spMk id="4" creationId="{00000000-0000-0000-0000-000000000000}"/>
            </ac:spMkLst>
          </pc:spChg>
          <pc:spChg chg="mod">
            <ac:chgData name="Fake Test User" userId="SID-0" providerId="Test" clId="FakeClientId" dt="2018-12-05T07:42:22.062" v="13" actId="790"/>
            <ac:spMkLst>
              <pc:docMk/>
              <pc:sldMasterMk cId="3310681898" sldId="2147483924"/>
              <pc:sldLayoutMk cId="894591149" sldId="2147483926"/>
              <ac:spMk id="5" creationId="{00000000-0000-0000-0000-000000000000}"/>
            </ac:spMkLst>
          </pc:spChg>
          <pc:spChg chg="mod">
            <ac:chgData name="Fake Test User" userId="SID-0" providerId="Test" clId="FakeClientId" dt="2018-12-05T07:42:22.062" v="13" actId="790"/>
            <ac:spMkLst>
              <pc:docMk/>
              <pc:sldMasterMk cId="3310681898" sldId="2147483924"/>
              <pc:sldLayoutMk cId="894591149" sldId="2147483926"/>
              <ac:spMk id="6" creationId="{00000000-0000-0000-0000-000000000000}"/>
            </ac:spMkLst>
          </pc:spChg>
        </pc:sldLayoutChg>
        <pc:sldLayoutChg chg="modSp">
          <pc:chgData name="Fake Test User" userId="SID-0" providerId="Test" clId="FakeClientId" dt="2018-12-05T07:42:24.749" v="14" actId="790"/>
          <pc:sldLayoutMkLst>
            <pc:docMk/>
            <pc:sldMasterMk cId="3310681898" sldId="2147483924"/>
            <pc:sldLayoutMk cId="3484106010" sldId="2147483927"/>
          </pc:sldLayoutMkLst>
          <pc:spChg chg="mod">
            <ac:chgData name="Fake Test User" userId="SID-0" providerId="Test" clId="FakeClientId" dt="2018-12-05T07:42:24.749" v="14" actId="790"/>
            <ac:spMkLst>
              <pc:docMk/>
              <pc:sldMasterMk cId="3310681898" sldId="2147483924"/>
              <pc:sldLayoutMk cId="3484106010" sldId="2147483927"/>
              <ac:spMk id="2" creationId="{00000000-0000-0000-0000-000000000000}"/>
            </ac:spMkLst>
          </pc:spChg>
          <pc:spChg chg="mod">
            <ac:chgData name="Fake Test User" userId="SID-0" providerId="Test" clId="FakeClientId" dt="2018-12-05T07:42:24.749" v="14" actId="790"/>
            <ac:spMkLst>
              <pc:docMk/>
              <pc:sldMasterMk cId="3310681898" sldId="2147483924"/>
              <pc:sldLayoutMk cId="3484106010" sldId="2147483927"/>
              <ac:spMk id="3" creationId="{00000000-0000-0000-0000-000000000000}"/>
            </ac:spMkLst>
          </pc:spChg>
          <pc:spChg chg="mod">
            <ac:chgData name="Fake Test User" userId="SID-0" providerId="Test" clId="FakeClientId" dt="2018-12-05T07:42:24.749" v="14" actId="790"/>
            <ac:spMkLst>
              <pc:docMk/>
              <pc:sldMasterMk cId="3310681898" sldId="2147483924"/>
              <pc:sldLayoutMk cId="3484106010" sldId="2147483927"/>
              <ac:spMk id="4" creationId="{00000000-0000-0000-0000-000000000000}"/>
            </ac:spMkLst>
          </pc:spChg>
          <pc:spChg chg="mod">
            <ac:chgData name="Fake Test User" userId="SID-0" providerId="Test" clId="FakeClientId" dt="2018-12-05T07:42:24.749" v="14" actId="790"/>
            <ac:spMkLst>
              <pc:docMk/>
              <pc:sldMasterMk cId="3310681898" sldId="2147483924"/>
              <pc:sldLayoutMk cId="3484106010" sldId="2147483927"/>
              <ac:spMk id="5" creationId="{00000000-0000-0000-0000-000000000000}"/>
            </ac:spMkLst>
          </pc:spChg>
          <pc:spChg chg="mod">
            <ac:chgData name="Fake Test User" userId="SID-0" providerId="Test" clId="FakeClientId" dt="2018-12-05T07:42:24.749" v="14" actId="790"/>
            <ac:spMkLst>
              <pc:docMk/>
              <pc:sldMasterMk cId="3310681898" sldId="2147483924"/>
              <pc:sldLayoutMk cId="3484106010" sldId="2147483927"/>
              <ac:spMk id="6" creationId="{00000000-0000-0000-0000-000000000000}"/>
            </ac:spMkLst>
          </pc:spChg>
        </pc:sldLayoutChg>
        <pc:sldLayoutChg chg="modSp">
          <pc:chgData name="Fake Test User" userId="SID-0" providerId="Test" clId="FakeClientId" dt="2018-12-05T07:42:27.327" v="15" actId="790"/>
          <pc:sldLayoutMkLst>
            <pc:docMk/>
            <pc:sldMasterMk cId="3310681898" sldId="2147483924"/>
            <pc:sldLayoutMk cId="1512259294" sldId="2147483928"/>
          </pc:sldLayoutMkLst>
          <pc:spChg chg="mod">
            <ac:chgData name="Fake Test User" userId="SID-0" providerId="Test" clId="FakeClientId" dt="2018-12-05T07:42:27.327" v="15" actId="790"/>
            <ac:spMkLst>
              <pc:docMk/>
              <pc:sldMasterMk cId="3310681898" sldId="2147483924"/>
              <pc:sldLayoutMk cId="1512259294" sldId="2147483928"/>
              <ac:spMk id="2" creationId="{00000000-0000-0000-0000-000000000000}"/>
            </ac:spMkLst>
          </pc:spChg>
          <pc:spChg chg="mod">
            <ac:chgData name="Fake Test User" userId="SID-0" providerId="Test" clId="FakeClientId" dt="2018-12-05T07:42:27.327" v="15" actId="790"/>
            <ac:spMkLst>
              <pc:docMk/>
              <pc:sldMasterMk cId="3310681898" sldId="2147483924"/>
              <pc:sldLayoutMk cId="1512259294" sldId="2147483928"/>
              <ac:spMk id="3" creationId="{00000000-0000-0000-0000-000000000000}"/>
            </ac:spMkLst>
          </pc:spChg>
          <pc:spChg chg="mod">
            <ac:chgData name="Fake Test User" userId="SID-0" providerId="Test" clId="FakeClientId" dt="2018-12-05T07:42:27.327" v="15" actId="790"/>
            <ac:spMkLst>
              <pc:docMk/>
              <pc:sldMasterMk cId="3310681898" sldId="2147483924"/>
              <pc:sldLayoutMk cId="1512259294" sldId="2147483928"/>
              <ac:spMk id="4" creationId="{00000000-0000-0000-0000-000000000000}"/>
            </ac:spMkLst>
          </pc:spChg>
          <pc:spChg chg="mod">
            <ac:chgData name="Fake Test User" userId="SID-0" providerId="Test" clId="FakeClientId" dt="2018-12-05T07:42:27.327" v="15" actId="790"/>
            <ac:spMkLst>
              <pc:docMk/>
              <pc:sldMasterMk cId="3310681898" sldId="2147483924"/>
              <pc:sldLayoutMk cId="1512259294" sldId="2147483928"/>
              <ac:spMk id="5" creationId="{00000000-0000-0000-0000-000000000000}"/>
            </ac:spMkLst>
          </pc:spChg>
          <pc:spChg chg="mod">
            <ac:chgData name="Fake Test User" userId="SID-0" providerId="Test" clId="FakeClientId" dt="2018-12-05T07:42:27.327" v="15" actId="790"/>
            <ac:spMkLst>
              <pc:docMk/>
              <pc:sldMasterMk cId="3310681898" sldId="2147483924"/>
              <pc:sldLayoutMk cId="1512259294" sldId="2147483928"/>
              <ac:spMk id="6" creationId="{00000000-0000-0000-0000-000000000000}"/>
            </ac:spMkLst>
          </pc:spChg>
          <pc:spChg chg="mod">
            <ac:chgData name="Fake Test User" userId="SID-0" providerId="Test" clId="FakeClientId" dt="2018-12-05T07:42:27.327" v="15" actId="790"/>
            <ac:spMkLst>
              <pc:docMk/>
              <pc:sldMasterMk cId="3310681898" sldId="2147483924"/>
              <pc:sldLayoutMk cId="1512259294" sldId="2147483928"/>
              <ac:spMk id="7" creationId="{00000000-0000-0000-0000-000000000000}"/>
            </ac:spMkLst>
          </pc:spChg>
        </pc:sldLayoutChg>
        <pc:sldLayoutChg chg="modSp">
          <pc:chgData name="Fake Test User" userId="SID-0" providerId="Test" clId="FakeClientId" dt="2018-12-05T07:42:30.077" v="16" actId="790"/>
          <pc:sldLayoutMkLst>
            <pc:docMk/>
            <pc:sldMasterMk cId="3310681898" sldId="2147483924"/>
            <pc:sldLayoutMk cId="597700490" sldId="2147483929"/>
          </pc:sldLayoutMkLst>
          <pc:spChg chg="mod">
            <ac:chgData name="Fake Test User" userId="SID-0" providerId="Test" clId="FakeClientId" dt="2018-12-05T07:42:30.077" v="16" actId="790"/>
            <ac:spMkLst>
              <pc:docMk/>
              <pc:sldMasterMk cId="3310681898" sldId="2147483924"/>
              <pc:sldLayoutMk cId="597700490" sldId="2147483929"/>
              <ac:spMk id="2" creationId="{00000000-0000-0000-0000-000000000000}"/>
            </ac:spMkLst>
          </pc:spChg>
          <pc:spChg chg="mod">
            <ac:chgData name="Fake Test User" userId="SID-0" providerId="Test" clId="FakeClientId" dt="2018-12-05T07:42:30.077" v="16" actId="790"/>
            <ac:spMkLst>
              <pc:docMk/>
              <pc:sldMasterMk cId="3310681898" sldId="2147483924"/>
              <pc:sldLayoutMk cId="597700490" sldId="2147483929"/>
              <ac:spMk id="3" creationId="{00000000-0000-0000-0000-000000000000}"/>
            </ac:spMkLst>
          </pc:spChg>
          <pc:spChg chg="mod">
            <ac:chgData name="Fake Test User" userId="SID-0" providerId="Test" clId="FakeClientId" dt="2018-12-05T07:42:30.077" v="16" actId="790"/>
            <ac:spMkLst>
              <pc:docMk/>
              <pc:sldMasterMk cId="3310681898" sldId="2147483924"/>
              <pc:sldLayoutMk cId="597700490" sldId="2147483929"/>
              <ac:spMk id="4" creationId="{00000000-0000-0000-0000-000000000000}"/>
            </ac:spMkLst>
          </pc:spChg>
          <pc:spChg chg="mod">
            <ac:chgData name="Fake Test User" userId="SID-0" providerId="Test" clId="FakeClientId" dt="2018-12-05T07:42:30.077" v="16" actId="790"/>
            <ac:spMkLst>
              <pc:docMk/>
              <pc:sldMasterMk cId="3310681898" sldId="2147483924"/>
              <pc:sldLayoutMk cId="597700490" sldId="2147483929"/>
              <ac:spMk id="5" creationId="{00000000-0000-0000-0000-000000000000}"/>
            </ac:spMkLst>
          </pc:spChg>
          <pc:spChg chg="mod">
            <ac:chgData name="Fake Test User" userId="SID-0" providerId="Test" clId="FakeClientId" dt="2018-12-05T07:42:30.077" v="16" actId="790"/>
            <ac:spMkLst>
              <pc:docMk/>
              <pc:sldMasterMk cId="3310681898" sldId="2147483924"/>
              <pc:sldLayoutMk cId="597700490" sldId="2147483929"/>
              <ac:spMk id="6" creationId="{00000000-0000-0000-0000-000000000000}"/>
            </ac:spMkLst>
          </pc:spChg>
          <pc:spChg chg="mod">
            <ac:chgData name="Fake Test User" userId="SID-0" providerId="Test" clId="FakeClientId" dt="2018-12-05T07:42:30.077" v="16" actId="790"/>
            <ac:spMkLst>
              <pc:docMk/>
              <pc:sldMasterMk cId="3310681898" sldId="2147483924"/>
              <pc:sldLayoutMk cId="597700490" sldId="2147483929"/>
              <ac:spMk id="7" creationId="{00000000-0000-0000-0000-000000000000}"/>
            </ac:spMkLst>
          </pc:spChg>
          <pc:spChg chg="mod">
            <ac:chgData name="Fake Test User" userId="SID-0" providerId="Test" clId="FakeClientId" dt="2018-12-05T07:42:30.077" v="16" actId="790"/>
            <ac:spMkLst>
              <pc:docMk/>
              <pc:sldMasterMk cId="3310681898" sldId="2147483924"/>
              <pc:sldLayoutMk cId="597700490" sldId="2147483929"/>
              <ac:spMk id="8" creationId="{00000000-0000-0000-0000-000000000000}"/>
            </ac:spMkLst>
          </pc:spChg>
          <pc:spChg chg="mod">
            <ac:chgData name="Fake Test User" userId="SID-0" providerId="Test" clId="FakeClientId" dt="2018-12-05T07:42:30.077" v="16" actId="790"/>
            <ac:spMkLst>
              <pc:docMk/>
              <pc:sldMasterMk cId="3310681898" sldId="2147483924"/>
              <pc:sldLayoutMk cId="597700490" sldId="2147483929"/>
              <ac:spMk id="9" creationId="{00000000-0000-0000-0000-000000000000}"/>
            </ac:spMkLst>
          </pc:spChg>
        </pc:sldLayoutChg>
        <pc:sldLayoutChg chg="modSp">
          <pc:chgData name="Fake Test User" userId="SID-0" providerId="Test" clId="FakeClientId" dt="2018-12-05T07:42:32.686" v="17" actId="790"/>
          <pc:sldLayoutMkLst>
            <pc:docMk/>
            <pc:sldMasterMk cId="3310681898" sldId="2147483924"/>
            <pc:sldLayoutMk cId="981316351" sldId="2147483930"/>
          </pc:sldLayoutMkLst>
          <pc:spChg chg="mod">
            <ac:chgData name="Fake Test User" userId="SID-0" providerId="Test" clId="FakeClientId" dt="2018-12-05T07:42:32.686" v="17" actId="790"/>
            <ac:spMkLst>
              <pc:docMk/>
              <pc:sldMasterMk cId="3310681898" sldId="2147483924"/>
              <pc:sldLayoutMk cId="981316351" sldId="2147483930"/>
              <ac:spMk id="2" creationId="{00000000-0000-0000-0000-000000000000}"/>
            </ac:spMkLst>
          </pc:spChg>
          <pc:spChg chg="mod">
            <ac:chgData name="Fake Test User" userId="SID-0" providerId="Test" clId="FakeClientId" dt="2018-12-05T07:42:32.686" v="17" actId="790"/>
            <ac:spMkLst>
              <pc:docMk/>
              <pc:sldMasterMk cId="3310681898" sldId="2147483924"/>
              <pc:sldLayoutMk cId="981316351" sldId="2147483930"/>
              <ac:spMk id="3" creationId="{00000000-0000-0000-0000-000000000000}"/>
            </ac:spMkLst>
          </pc:spChg>
          <pc:spChg chg="mod">
            <ac:chgData name="Fake Test User" userId="SID-0" providerId="Test" clId="FakeClientId" dt="2018-12-05T07:42:32.686" v="17" actId="790"/>
            <ac:spMkLst>
              <pc:docMk/>
              <pc:sldMasterMk cId="3310681898" sldId="2147483924"/>
              <pc:sldLayoutMk cId="981316351" sldId="2147483930"/>
              <ac:spMk id="4" creationId="{00000000-0000-0000-0000-000000000000}"/>
            </ac:spMkLst>
          </pc:spChg>
          <pc:spChg chg="mod">
            <ac:chgData name="Fake Test User" userId="SID-0" providerId="Test" clId="FakeClientId" dt="2018-12-05T07:42:32.686" v="17" actId="790"/>
            <ac:spMkLst>
              <pc:docMk/>
              <pc:sldMasterMk cId="3310681898" sldId="2147483924"/>
              <pc:sldLayoutMk cId="981316351" sldId="2147483930"/>
              <ac:spMk id="5" creationId="{00000000-0000-0000-0000-000000000000}"/>
            </ac:spMkLst>
          </pc:spChg>
        </pc:sldLayoutChg>
        <pc:sldLayoutChg chg="modSp">
          <pc:chgData name="Fake Test User" userId="SID-0" providerId="Test" clId="FakeClientId" dt="2018-12-05T07:42:35.374" v="18" actId="790"/>
          <pc:sldLayoutMkLst>
            <pc:docMk/>
            <pc:sldMasterMk cId="3310681898" sldId="2147483924"/>
            <pc:sldLayoutMk cId="4030035370" sldId="2147483931"/>
          </pc:sldLayoutMkLst>
          <pc:spChg chg="mod">
            <ac:chgData name="Fake Test User" userId="SID-0" providerId="Test" clId="FakeClientId" dt="2018-12-05T07:42:35.374" v="18" actId="790"/>
            <ac:spMkLst>
              <pc:docMk/>
              <pc:sldMasterMk cId="3310681898" sldId="2147483924"/>
              <pc:sldLayoutMk cId="4030035370" sldId="2147483931"/>
              <ac:spMk id="2" creationId="{00000000-0000-0000-0000-000000000000}"/>
            </ac:spMkLst>
          </pc:spChg>
          <pc:spChg chg="mod">
            <ac:chgData name="Fake Test User" userId="SID-0" providerId="Test" clId="FakeClientId" dt="2018-12-05T07:42:35.374" v="18" actId="790"/>
            <ac:spMkLst>
              <pc:docMk/>
              <pc:sldMasterMk cId="3310681898" sldId="2147483924"/>
              <pc:sldLayoutMk cId="4030035370" sldId="2147483931"/>
              <ac:spMk id="3" creationId="{00000000-0000-0000-0000-000000000000}"/>
            </ac:spMkLst>
          </pc:spChg>
          <pc:spChg chg="mod">
            <ac:chgData name="Fake Test User" userId="SID-0" providerId="Test" clId="FakeClientId" dt="2018-12-05T07:42:35.374" v="18" actId="790"/>
            <ac:spMkLst>
              <pc:docMk/>
              <pc:sldMasterMk cId="3310681898" sldId="2147483924"/>
              <pc:sldLayoutMk cId="4030035370" sldId="2147483931"/>
              <ac:spMk id="4" creationId="{00000000-0000-0000-0000-000000000000}"/>
            </ac:spMkLst>
          </pc:spChg>
          <pc:spChg chg="mod">
            <ac:chgData name="Fake Test User" userId="SID-0" providerId="Test" clId="FakeClientId" dt="2018-12-05T07:42:35.374" v="18" actId="790"/>
            <ac:spMkLst>
              <pc:docMk/>
              <pc:sldMasterMk cId="3310681898" sldId="2147483924"/>
              <pc:sldLayoutMk cId="4030035370" sldId="2147483931"/>
              <ac:spMk id="7" creationId="{00000000-0000-0000-0000-000000000000}"/>
            </ac:spMkLst>
          </pc:spChg>
          <pc:spChg chg="mod">
            <ac:chgData name="Fake Test User" userId="SID-0" providerId="Test" clId="FakeClientId" dt="2018-12-05T07:42:35.374" v="18" actId="790"/>
            <ac:spMkLst>
              <pc:docMk/>
              <pc:sldMasterMk cId="3310681898" sldId="2147483924"/>
              <pc:sldLayoutMk cId="4030035370" sldId="2147483931"/>
              <ac:spMk id="8" creationId="{00000000-0000-0000-0000-000000000000}"/>
            </ac:spMkLst>
          </pc:spChg>
          <pc:spChg chg="mod">
            <ac:chgData name="Fake Test User" userId="SID-0" providerId="Test" clId="FakeClientId" dt="2018-12-05T07:42:35.374" v="18" actId="790"/>
            <ac:spMkLst>
              <pc:docMk/>
              <pc:sldMasterMk cId="3310681898" sldId="2147483924"/>
              <pc:sldLayoutMk cId="4030035370" sldId="2147483931"/>
              <ac:spMk id="9" creationId="{00000000-0000-0000-0000-000000000000}"/>
            </ac:spMkLst>
          </pc:spChg>
        </pc:sldLayoutChg>
        <pc:sldLayoutChg chg="modSp">
          <pc:chgData name="Fake Test User" userId="SID-0" providerId="Test" clId="FakeClientId" dt="2018-12-05T07:42:37.967" v="19" actId="790"/>
          <pc:sldLayoutMkLst>
            <pc:docMk/>
            <pc:sldMasterMk cId="3310681898" sldId="2147483924"/>
            <pc:sldLayoutMk cId="3616132146" sldId="2147483932"/>
          </pc:sldLayoutMkLst>
          <pc:spChg chg="mod">
            <ac:chgData name="Fake Test User" userId="SID-0" providerId="Test" clId="FakeClientId" dt="2018-12-05T07:42:37.967" v="19" actId="790"/>
            <ac:spMkLst>
              <pc:docMk/>
              <pc:sldMasterMk cId="3310681898" sldId="2147483924"/>
              <pc:sldLayoutMk cId="3616132146" sldId="2147483932"/>
              <ac:spMk id="2" creationId="{00000000-0000-0000-0000-000000000000}"/>
            </ac:spMkLst>
          </pc:spChg>
          <pc:spChg chg="mod">
            <ac:chgData name="Fake Test User" userId="SID-0" providerId="Test" clId="FakeClientId" dt="2018-12-05T07:42:37.967" v="19" actId="790"/>
            <ac:spMkLst>
              <pc:docMk/>
              <pc:sldMasterMk cId="3310681898" sldId="2147483924"/>
              <pc:sldLayoutMk cId="3616132146" sldId="2147483932"/>
              <ac:spMk id="3" creationId="{00000000-0000-0000-0000-000000000000}"/>
            </ac:spMkLst>
          </pc:spChg>
          <pc:spChg chg="mod">
            <ac:chgData name="Fake Test User" userId="SID-0" providerId="Test" clId="FakeClientId" dt="2018-12-05T07:42:37.967" v="19" actId="790"/>
            <ac:spMkLst>
              <pc:docMk/>
              <pc:sldMasterMk cId="3310681898" sldId="2147483924"/>
              <pc:sldLayoutMk cId="3616132146" sldId="2147483932"/>
              <ac:spMk id="4" creationId="{00000000-0000-0000-0000-000000000000}"/>
            </ac:spMkLst>
          </pc:spChg>
          <pc:spChg chg="mod">
            <ac:chgData name="Fake Test User" userId="SID-0" providerId="Test" clId="FakeClientId" dt="2018-12-05T07:42:37.967" v="19" actId="790"/>
            <ac:spMkLst>
              <pc:docMk/>
              <pc:sldMasterMk cId="3310681898" sldId="2147483924"/>
              <pc:sldLayoutMk cId="3616132146" sldId="2147483932"/>
              <ac:spMk id="5" creationId="{00000000-0000-0000-0000-000000000000}"/>
            </ac:spMkLst>
          </pc:spChg>
          <pc:spChg chg="mod">
            <ac:chgData name="Fake Test User" userId="SID-0" providerId="Test" clId="FakeClientId" dt="2018-12-05T07:42:37.967" v="19" actId="790"/>
            <ac:spMkLst>
              <pc:docMk/>
              <pc:sldMasterMk cId="3310681898" sldId="2147483924"/>
              <pc:sldLayoutMk cId="3616132146" sldId="2147483932"/>
              <ac:spMk id="6" creationId="{00000000-0000-0000-0000-000000000000}"/>
            </ac:spMkLst>
          </pc:spChg>
          <pc:spChg chg="mod">
            <ac:chgData name="Fake Test User" userId="SID-0" providerId="Test" clId="FakeClientId" dt="2018-12-05T07:42:37.967" v="19" actId="790"/>
            <ac:spMkLst>
              <pc:docMk/>
              <pc:sldMasterMk cId="3310681898" sldId="2147483924"/>
              <pc:sldLayoutMk cId="3616132146" sldId="2147483932"/>
              <ac:spMk id="7" creationId="{00000000-0000-0000-0000-000000000000}"/>
            </ac:spMkLst>
          </pc:spChg>
          <pc:spChg chg="mod">
            <ac:chgData name="Fake Test User" userId="SID-0" providerId="Test" clId="FakeClientId" dt="2018-12-05T07:42:37.967" v="19" actId="790"/>
            <ac:spMkLst>
              <pc:docMk/>
              <pc:sldMasterMk cId="3310681898" sldId="2147483924"/>
              <pc:sldLayoutMk cId="3616132146" sldId="2147483932"/>
              <ac:spMk id="8" creationId="{00000000-0000-0000-0000-000000000000}"/>
            </ac:spMkLst>
          </pc:spChg>
        </pc:sldLayoutChg>
        <pc:sldLayoutChg chg="modSp">
          <pc:chgData name="Fake Test User" userId="SID-0" providerId="Test" clId="FakeClientId" dt="2018-12-05T07:42:40.733" v="20" actId="790"/>
          <pc:sldLayoutMkLst>
            <pc:docMk/>
            <pc:sldMasterMk cId="3310681898" sldId="2147483924"/>
            <pc:sldLayoutMk cId="1931862729" sldId="2147483933"/>
          </pc:sldLayoutMkLst>
          <pc:spChg chg="mod">
            <ac:chgData name="Fake Test User" userId="SID-0" providerId="Test" clId="FakeClientId" dt="2018-12-05T07:42:40.733" v="20" actId="790"/>
            <ac:spMkLst>
              <pc:docMk/>
              <pc:sldMasterMk cId="3310681898" sldId="2147483924"/>
              <pc:sldLayoutMk cId="1931862729" sldId="2147483933"/>
              <ac:spMk id="2" creationId="{00000000-0000-0000-0000-000000000000}"/>
            </ac:spMkLst>
          </pc:spChg>
          <pc:spChg chg="mod">
            <ac:chgData name="Fake Test User" userId="SID-0" providerId="Test" clId="FakeClientId" dt="2018-12-05T07:42:40.733" v="20" actId="790"/>
            <ac:spMkLst>
              <pc:docMk/>
              <pc:sldMasterMk cId="3310681898" sldId="2147483924"/>
              <pc:sldLayoutMk cId="1931862729" sldId="2147483933"/>
              <ac:spMk id="3" creationId="{00000000-0000-0000-0000-000000000000}"/>
            </ac:spMkLst>
          </pc:spChg>
          <pc:spChg chg="mod">
            <ac:chgData name="Fake Test User" userId="SID-0" providerId="Test" clId="FakeClientId" dt="2018-12-05T07:42:40.733" v="20" actId="790"/>
            <ac:spMkLst>
              <pc:docMk/>
              <pc:sldMasterMk cId="3310681898" sldId="2147483924"/>
              <pc:sldLayoutMk cId="1931862729" sldId="2147483933"/>
              <ac:spMk id="4" creationId="{00000000-0000-0000-0000-000000000000}"/>
            </ac:spMkLst>
          </pc:spChg>
          <pc:spChg chg="mod">
            <ac:chgData name="Fake Test User" userId="SID-0" providerId="Test" clId="FakeClientId" dt="2018-12-05T07:42:40.733" v="20" actId="790"/>
            <ac:spMkLst>
              <pc:docMk/>
              <pc:sldMasterMk cId="3310681898" sldId="2147483924"/>
              <pc:sldLayoutMk cId="1931862729" sldId="2147483933"/>
              <ac:spMk id="5" creationId="{00000000-0000-0000-0000-000000000000}"/>
            </ac:spMkLst>
          </pc:spChg>
          <pc:spChg chg="mod">
            <ac:chgData name="Fake Test User" userId="SID-0" providerId="Test" clId="FakeClientId" dt="2018-12-05T07:42:40.733" v="20" actId="790"/>
            <ac:spMkLst>
              <pc:docMk/>
              <pc:sldMasterMk cId="3310681898" sldId="2147483924"/>
              <pc:sldLayoutMk cId="1931862729" sldId="2147483933"/>
              <ac:spMk id="6" creationId="{00000000-0000-0000-0000-000000000000}"/>
            </ac:spMkLst>
          </pc:spChg>
          <pc:spChg chg="mod">
            <ac:chgData name="Fake Test User" userId="SID-0" providerId="Test" clId="FakeClientId" dt="2018-12-05T07:42:40.733" v="20" actId="790"/>
            <ac:spMkLst>
              <pc:docMk/>
              <pc:sldMasterMk cId="3310681898" sldId="2147483924"/>
              <pc:sldLayoutMk cId="1931862729" sldId="2147483933"/>
              <ac:spMk id="7" creationId="{00000000-0000-0000-0000-000000000000}"/>
            </ac:spMkLst>
          </pc:spChg>
          <pc:spChg chg="mod">
            <ac:chgData name="Fake Test User" userId="SID-0" providerId="Test" clId="FakeClientId" dt="2018-12-05T07:42:40.733" v="20" actId="790"/>
            <ac:spMkLst>
              <pc:docMk/>
              <pc:sldMasterMk cId="3310681898" sldId="2147483924"/>
              <pc:sldLayoutMk cId="1931862729" sldId="2147483933"/>
              <ac:spMk id="8" creationId="{00000000-0000-0000-0000-000000000000}"/>
            </ac:spMkLst>
          </pc:spChg>
        </pc:sldLayoutChg>
        <pc:sldLayoutChg chg="modSp">
          <pc:chgData name="Fake Test User" userId="SID-0" providerId="Test" clId="FakeClientId" dt="2018-12-05T07:42:43.498" v="21" actId="790"/>
          <pc:sldLayoutMkLst>
            <pc:docMk/>
            <pc:sldMasterMk cId="3310681898" sldId="2147483924"/>
            <pc:sldLayoutMk cId="2223790522" sldId="2147483934"/>
          </pc:sldLayoutMkLst>
          <pc:spChg chg="mod">
            <ac:chgData name="Fake Test User" userId="SID-0" providerId="Test" clId="FakeClientId" dt="2018-12-05T07:42:43.498" v="21" actId="790"/>
            <ac:spMkLst>
              <pc:docMk/>
              <pc:sldMasterMk cId="3310681898" sldId="2147483924"/>
              <pc:sldLayoutMk cId="2223790522" sldId="2147483934"/>
              <ac:spMk id="2" creationId="{00000000-0000-0000-0000-000000000000}"/>
            </ac:spMkLst>
          </pc:spChg>
          <pc:spChg chg="mod">
            <ac:chgData name="Fake Test User" userId="SID-0" providerId="Test" clId="FakeClientId" dt="2018-12-05T07:42:43.498" v="21" actId="790"/>
            <ac:spMkLst>
              <pc:docMk/>
              <pc:sldMasterMk cId="3310681898" sldId="2147483924"/>
              <pc:sldLayoutMk cId="2223790522" sldId="2147483934"/>
              <ac:spMk id="3" creationId="{00000000-0000-0000-0000-000000000000}"/>
            </ac:spMkLst>
          </pc:spChg>
          <pc:spChg chg="mod">
            <ac:chgData name="Fake Test User" userId="SID-0" providerId="Test" clId="FakeClientId" dt="2018-12-05T07:42:43.498" v="21" actId="790"/>
            <ac:spMkLst>
              <pc:docMk/>
              <pc:sldMasterMk cId="3310681898" sldId="2147483924"/>
              <pc:sldLayoutMk cId="2223790522" sldId="2147483934"/>
              <ac:spMk id="4" creationId="{00000000-0000-0000-0000-000000000000}"/>
            </ac:spMkLst>
          </pc:spChg>
          <pc:spChg chg="mod">
            <ac:chgData name="Fake Test User" userId="SID-0" providerId="Test" clId="FakeClientId" dt="2018-12-05T07:42:43.498" v="21" actId="790"/>
            <ac:spMkLst>
              <pc:docMk/>
              <pc:sldMasterMk cId="3310681898" sldId="2147483924"/>
              <pc:sldLayoutMk cId="2223790522" sldId="2147483934"/>
              <ac:spMk id="5" creationId="{00000000-0000-0000-0000-000000000000}"/>
            </ac:spMkLst>
          </pc:spChg>
          <pc:spChg chg="mod">
            <ac:chgData name="Fake Test User" userId="SID-0" providerId="Test" clId="FakeClientId" dt="2018-12-05T07:42:43.498" v="21" actId="790"/>
            <ac:spMkLst>
              <pc:docMk/>
              <pc:sldMasterMk cId="3310681898" sldId="2147483924"/>
              <pc:sldLayoutMk cId="2223790522" sldId="2147483934"/>
              <ac:spMk id="6" creationId="{00000000-0000-0000-0000-000000000000}"/>
            </ac:spMkLst>
          </pc:spChg>
        </pc:sldLayoutChg>
        <pc:sldLayoutChg chg="modSp">
          <pc:chgData name="Fake Test User" userId="SID-0" providerId="Test" clId="FakeClientId" dt="2018-12-05T07:42:46.139" v="22" actId="790"/>
          <pc:sldLayoutMkLst>
            <pc:docMk/>
            <pc:sldMasterMk cId="3310681898" sldId="2147483924"/>
            <pc:sldLayoutMk cId="2653419351" sldId="2147483935"/>
          </pc:sldLayoutMkLst>
          <pc:spChg chg="mod">
            <ac:chgData name="Fake Test User" userId="SID-0" providerId="Test" clId="FakeClientId" dt="2018-12-05T07:42:46.139" v="22" actId="790"/>
            <ac:spMkLst>
              <pc:docMk/>
              <pc:sldMasterMk cId="3310681898" sldId="2147483924"/>
              <pc:sldLayoutMk cId="2653419351" sldId="2147483935"/>
              <ac:spMk id="2" creationId="{00000000-0000-0000-0000-000000000000}"/>
            </ac:spMkLst>
          </pc:spChg>
          <pc:spChg chg="mod">
            <ac:chgData name="Fake Test User" userId="SID-0" providerId="Test" clId="FakeClientId" dt="2018-12-05T07:42:46.139" v="22" actId="790"/>
            <ac:spMkLst>
              <pc:docMk/>
              <pc:sldMasterMk cId="3310681898" sldId="2147483924"/>
              <pc:sldLayoutMk cId="2653419351" sldId="2147483935"/>
              <ac:spMk id="3" creationId="{00000000-0000-0000-0000-000000000000}"/>
            </ac:spMkLst>
          </pc:spChg>
          <pc:spChg chg="mod">
            <ac:chgData name="Fake Test User" userId="SID-0" providerId="Test" clId="FakeClientId" dt="2018-12-05T07:42:46.139" v="22" actId="790"/>
            <ac:spMkLst>
              <pc:docMk/>
              <pc:sldMasterMk cId="3310681898" sldId="2147483924"/>
              <pc:sldLayoutMk cId="2653419351" sldId="2147483935"/>
              <ac:spMk id="4" creationId="{00000000-0000-0000-0000-000000000000}"/>
            </ac:spMkLst>
          </pc:spChg>
          <pc:spChg chg="mod">
            <ac:chgData name="Fake Test User" userId="SID-0" providerId="Test" clId="FakeClientId" dt="2018-12-05T07:42:46.139" v="22" actId="790"/>
            <ac:spMkLst>
              <pc:docMk/>
              <pc:sldMasterMk cId="3310681898" sldId="2147483924"/>
              <pc:sldLayoutMk cId="2653419351" sldId="2147483935"/>
              <ac:spMk id="5" creationId="{00000000-0000-0000-0000-000000000000}"/>
            </ac:spMkLst>
          </pc:spChg>
          <pc:spChg chg="mod">
            <ac:chgData name="Fake Test User" userId="SID-0" providerId="Test" clId="FakeClientId" dt="2018-12-05T07:42:46.139" v="22" actId="790"/>
            <ac:spMkLst>
              <pc:docMk/>
              <pc:sldMasterMk cId="3310681898" sldId="2147483924"/>
              <pc:sldLayoutMk cId="2653419351" sldId="2147483935"/>
              <ac:spMk id="6" creationId="{00000000-0000-0000-0000-000000000000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C97547B-1F6E-4DDC-9117-CAA6FD73E728}" type="datetime1">
              <a:rPr lang="ru-RU" smtClean="0"/>
              <a:t>07.12.2020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4886E15-F82A-4596-A46C-375C6D3981E1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83081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B3224DC-1FE8-4524-81AE-0EB5EC100CE7}" type="datetime1">
              <a:rPr lang="ru-RU" noProof="0" smtClean="0"/>
              <a:t>07.12.2020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F105DB2-FD3E-441D-8B7E-7AE83ECE27B3}" type="slidenum">
              <a:rPr lang="ru-RU" noProof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8947205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F105DB2-FD3E-441D-8B7E-7AE83ECE27B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2762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F105DB2-FD3E-441D-8B7E-7AE83ECE27B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56001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F105DB2-FD3E-441D-8B7E-7AE83ECE27B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0410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F105DB2-FD3E-441D-8B7E-7AE83ECE27B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57302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F105DB2-FD3E-441D-8B7E-7AE83ECE27B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8745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F105DB2-FD3E-441D-8B7E-7AE83ECE27B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4894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F105DB2-FD3E-441D-8B7E-7AE83ECE27B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93456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F105DB2-FD3E-441D-8B7E-7AE83ECE27B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3153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F105DB2-FD3E-441D-8B7E-7AE83ECE27B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002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блок заголовка"/>
          <p:cNvSpPr/>
          <p:nvPr/>
        </p:nvSpPr>
        <p:spPr bwMode="invGray">
          <a:xfrm>
            <a:off x="1141413" y="1600200"/>
            <a:ext cx="11047412" cy="32766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grpSp>
        <p:nvGrpSpPr>
          <p:cNvPr id="7" name="верхний рисунок"/>
          <p:cNvGrpSpPr/>
          <p:nvPr/>
        </p:nvGrpSpPr>
        <p:grpSpPr>
          <a:xfrm>
            <a:off x="1279" y="0"/>
            <a:ext cx="12188952" cy="429768"/>
            <a:chOff x="1279" y="0"/>
            <a:chExt cx="12188952" cy="429768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1279" y="0"/>
              <a:ext cx="12188952" cy="228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279" y="228600"/>
              <a:ext cx="12188952" cy="20116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1279" y="306324"/>
              <a:ext cx="12188952" cy="45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grpSp>
        <p:nvGrpSpPr>
          <p:cNvPr id="23" name="нижний рисунок"/>
          <p:cNvGrpSpPr/>
          <p:nvPr/>
        </p:nvGrpSpPr>
        <p:grpSpPr>
          <a:xfrm>
            <a:off x="0" y="6080760"/>
            <a:ext cx="12190231" cy="777240"/>
            <a:chOff x="0" y="6080760"/>
            <a:chExt cx="12190231" cy="777240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0" y="6217920"/>
              <a:ext cx="12188825" cy="64008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1279" y="60807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1279" y="6172200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invGray">
          <a:xfrm>
            <a:off x="1522414" y="1905000"/>
            <a:ext cx="9143998" cy="2667000"/>
          </a:xfrm>
        </p:spPr>
        <p:txBody>
          <a:bodyPr rtlCol="0"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2413" y="5029200"/>
            <a:ext cx="8229598" cy="838200"/>
          </a:xfrm>
        </p:spPr>
        <p:txBody>
          <a:bodyPr rtlCol="0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20" name="Дата 1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DC4C8E8-9F4E-4EA6-835D-E9D5612495DB}" type="datetime1">
              <a:rPr lang="ru-RU" noProof="0" smtClean="0"/>
              <a:t>07.12.2020</a:t>
            </a:fld>
            <a:endParaRPr lang="ru-RU" noProof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08816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>
            <a:lvl1pPr algn="l"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203F614-6D12-4FB0-B37A-7F584F7E7447}" type="datetime1">
              <a:rPr lang="ru-RU" noProof="0" smtClean="0"/>
              <a:t>07.12.2020</a:t>
            </a:fld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894591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rtlCol="0" anchor="b">
            <a:normAutofit/>
          </a:bodyPr>
          <a:lstStyle>
            <a:lvl1pPr algn="l">
              <a:defRPr sz="5400" b="0" cap="none" baseline="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522413" y="4876800"/>
            <a:ext cx="8229598" cy="1143000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6DB20920-A951-4D74-93DB-A7C7F309F702}" type="datetime1">
              <a:rPr lang="ru-RU" noProof="0" smtClean="0"/>
              <a:t>07.12.2020</a:t>
            </a:fld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DF28FB93-0A08-4E7D-8E63-9EFA29F1E093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484106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1522413" y="1904999"/>
            <a:ext cx="4435564" cy="4088921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6230849" y="1904999"/>
            <a:ext cx="4435564" cy="4088921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92CA588-C02F-4CCF-BAD7-18C728B93B52}" type="datetime1">
              <a:rPr lang="ru-RU" noProof="0" smtClean="0"/>
              <a:t>07.12.2020</a:t>
            </a:fld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12259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1522413" y="1828800"/>
            <a:ext cx="4419599" cy="685801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1522413" y="2590801"/>
            <a:ext cx="4419599" cy="3429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246814" y="1828800"/>
            <a:ext cx="4419599" cy="685801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6246814" y="2590801"/>
            <a:ext cx="4419599" cy="3429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B9A9956-53D6-4D29-80A7-0ADFD73EC9D5}" type="datetime1">
              <a:rPr lang="ru-RU" noProof="0" smtClean="0"/>
              <a:t>07.12.2020</a:t>
            </a:fld>
            <a:endParaRPr lang="ru-RU" noProof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59770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F3D3AF7-BEB0-4993-92D4-4D2C72963A64}" type="datetime1">
              <a:rPr lang="ru-RU" noProof="0" smtClean="0"/>
              <a:t>07.12.2020</a:t>
            </a:fld>
            <a:endParaRPr lang="ru-RU" noProof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81316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нижний рисунок"/>
          <p:cNvGrpSpPr/>
          <p:nvPr userDrawn="1"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313E78C-2D93-4346-92BE-F99AE2EB36B5}" type="datetime1">
              <a:rPr lang="ru-RU" noProof="0" smtClean="0"/>
              <a:t>07.12.2020</a:t>
            </a:fld>
            <a:endParaRPr lang="ru-RU" noProof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03003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амка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23214" y="1371600"/>
            <a:ext cx="3124200" cy="2057400"/>
          </a:xfrm>
        </p:spPr>
        <p:txBody>
          <a:bodyPr rtlCol="0" anchor="b">
            <a:normAutofit/>
          </a:bodyPr>
          <a:lstStyle>
            <a:lvl1pPr algn="l">
              <a:defRPr sz="3200" b="1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1491930" y="1293495"/>
            <a:ext cx="5577840" cy="402336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7923214" y="3536829"/>
            <a:ext cx="3124200" cy="1797169"/>
          </a:xfrm>
        </p:spPr>
        <p:txBody>
          <a:bodyPr rtlCol="0"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83B113-0D92-41AE-8320-0E62DD52F8B2}" type="datetime1">
              <a:rPr lang="ru-RU" noProof="0" smtClean="0"/>
              <a:t>07.12.2020</a:t>
            </a:fld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616132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амка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23214" y="1371600"/>
            <a:ext cx="3124200" cy="2057400"/>
          </a:xfrm>
        </p:spPr>
        <p:txBody>
          <a:bodyPr rtlCol="0" anchor="b">
            <a:normAutofit/>
          </a:bodyPr>
          <a:lstStyle>
            <a:lvl1pPr algn="l">
              <a:defRPr sz="3200" b="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 hasCustomPrompt="1"/>
          </p:nvPr>
        </p:nvSpPr>
        <p:spPr>
          <a:xfrm>
            <a:off x="1400490" y="1202055"/>
            <a:ext cx="5760720" cy="4206240"/>
          </a:xfrm>
          <a:solidFill>
            <a:schemeClr val="bg1">
              <a:lumMod val="95000"/>
            </a:schemeClr>
          </a:solidFill>
        </p:spPr>
        <p:txBody>
          <a:bodyPr tIns="91440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7923214" y="3536829"/>
            <a:ext cx="3124200" cy="1797171"/>
          </a:xfrm>
        </p:spPr>
        <p:txBody>
          <a:bodyPr rtlCol="0"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39A3B24-C4CD-4EFD-A479-64DAB88ACAE4}" type="datetime1">
              <a:rPr lang="ru-RU" noProof="0" smtClean="0"/>
              <a:t>07.12.2020</a:t>
            </a:fld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931862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46C4F13-8C8C-441B-BBCD-2370F386EB42}" type="datetime1">
              <a:rPr lang="ru-RU" noProof="0" smtClean="0"/>
              <a:t>07.12.2020</a:t>
            </a:fld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23790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494507" y="609600"/>
            <a:ext cx="1143001" cy="5410200"/>
          </a:xfrm>
        </p:spPr>
        <p:txBody>
          <a:bodyPr vert="eaVert"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1522413" y="609600"/>
            <a:ext cx="7696198" cy="54102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1056CB0-5A4E-4FC5-8098-88E31F01EA45}" type="datetime1">
              <a:rPr lang="ru-RU" noProof="0" smtClean="0"/>
              <a:t>07.12.2020</a:t>
            </a:fld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5341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>
            <a:lvl1pPr algn="l"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1016FDA-52E9-4FE9-8F9F-D0B7A1AC00F5}" type="datetime1">
              <a:rPr lang="ru-RU" noProof="0" smtClean="0"/>
              <a:t>07.12.2020</a:t>
            </a:fld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ru-RU" noProof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506475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нижний рисунок"/>
          <p:cNvGrpSpPr/>
          <p:nvPr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grpSp>
        <p:nvGrpSpPr>
          <p:cNvPr id="10" name="верхний рисунок"/>
          <p:cNvGrpSpPr/>
          <p:nvPr/>
        </p:nvGrpSpPr>
        <p:grpSpPr>
          <a:xfrm>
            <a:off x="1279" y="0"/>
            <a:ext cx="12188952" cy="320040"/>
            <a:chOff x="1279" y="0"/>
            <a:chExt cx="12188952" cy="320040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1279" y="0"/>
              <a:ext cx="12188952" cy="17023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1279" y="170234"/>
              <a:ext cx="12188952" cy="14980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1279" y="231421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876" y="609600"/>
            <a:ext cx="9143538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2876" y="1905000"/>
            <a:ext cx="9143538" cy="36974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1507498" y="6516865"/>
            <a:ext cx="606214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7994363" y="6516865"/>
            <a:ext cx="132762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pPr rtl="0"/>
            <a:fld id="{FC24BF8D-0138-4857-BC63-0337FB4EE515}" type="datetime1">
              <a:rPr lang="ru-RU" noProof="0" smtClean="0"/>
              <a:t>07.12.2020</a:t>
            </a:fld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9730094" y="6516865"/>
            <a:ext cx="93631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pPr rtl="0"/>
            <a:fld id="{DF28FB93-0A08-4E7D-8E63-9EFA29F1E093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310681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14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SzPct val="100000"/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80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ru" dirty="0" smtClean="0"/>
              <a:t>Уроки музыки в дистанционном формате</a:t>
            </a:r>
            <a:endParaRPr lang="ru" dirty="0"/>
          </a:p>
        </p:txBody>
      </p:sp>
      <p:sp>
        <p:nvSpPr>
          <p:cNvPr id="3" name="Объект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r>
              <a:rPr lang="ru" dirty="0"/>
              <a:t>Т. Г. Спирина МБОУ </a:t>
            </a:r>
            <a:r>
              <a:rPr lang="ru" dirty="0" smtClean="0"/>
              <a:t>ООШ </a:t>
            </a:r>
            <a:r>
              <a:rPr lang="ru" dirty="0" smtClean="0"/>
              <a:t>№ 3, Ленинск-Кузнецкий ГО</a:t>
            </a:r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295718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9900" y="980728"/>
            <a:ext cx="9109008" cy="864096"/>
          </a:xfrm>
        </p:spPr>
        <p:txBody>
          <a:bodyPr rtlCol="0">
            <a:normAutofit/>
          </a:bodyPr>
          <a:lstStyle/>
          <a:p>
            <a:pPr rtl="0"/>
            <a:r>
              <a:rPr lang="ru" dirty="0" smtClean="0"/>
              <a:t>Онлайн-урок в режиме реального времени</a:t>
            </a:r>
            <a:endParaRPr lang="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49900" y="2348880"/>
            <a:ext cx="8784976" cy="3096344"/>
          </a:xfrm>
        </p:spPr>
        <p:txBody>
          <a:bodyPr rtlCol="0"/>
          <a:lstStyle/>
          <a:p>
            <a:pPr rtl="0"/>
            <a:r>
              <a:rPr lang="ru" dirty="0" smtClean="0"/>
              <a:t>Передать определенный объем информации</a:t>
            </a:r>
            <a:endParaRPr lang="ru" dirty="0"/>
          </a:p>
          <a:p>
            <a:pPr rtl="0"/>
            <a:r>
              <a:rPr lang="ru" dirty="0" smtClean="0"/>
              <a:t>Оргазизовать самостоятельную позновательную деятельность </a:t>
            </a:r>
            <a:endParaRPr lang="ru" dirty="0"/>
          </a:p>
          <a:p>
            <a:pPr rtl="0"/>
            <a:r>
              <a:rPr lang="ru" dirty="0" smtClean="0"/>
              <a:t>Применять на практике полученные знания</a:t>
            </a:r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3148110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9900" y="1340768"/>
            <a:ext cx="9109008" cy="864096"/>
          </a:xfrm>
        </p:spPr>
        <p:txBody>
          <a:bodyPr rtlCol="0">
            <a:noAutofit/>
          </a:bodyPr>
          <a:lstStyle/>
          <a:p>
            <a:pPr rtl="0"/>
            <a:r>
              <a:rPr lang="ru" dirty="0" smtClean="0"/>
              <a:t>Онлайн-урок с использованием интерактивных сервисов</a:t>
            </a:r>
            <a:endParaRPr lang="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49900" y="2348880"/>
            <a:ext cx="8784976" cy="3096344"/>
          </a:xfrm>
        </p:spPr>
        <p:txBody>
          <a:bodyPr rtlCol="0"/>
          <a:lstStyle/>
          <a:p>
            <a:pPr rtl="0"/>
            <a:r>
              <a:rPr lang="ru" dirty="0" smtClean="0"/>
              <a:t>Специальные виртуальные обучающие среды</a:t>
            </a:r>
          </a:p>
          <a:p>
            <a:pPr rtl="0"/>
            <a:r>
              <a:rPr lang="ru" dirty="0" smtClean="0"/>
              <a:t>Образовательные онлайн-платформы</a:t>
            </a:r>
          </a:p>
          <a:p>
            <a:pPr rtl="0"/>
            <a:r>
              <a:rPr lang="ru" dirty="0" smtClean="0"/>
              <a:t>Другие типовые площадки</a:t>
            </a:r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4285483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" dirty="0" smtClean="0"/>
              <a:t>Витуальная обучающая среда «</a:t>
            </a:r>
            <a:r>
              <a:rPr lang="en-US" b="1" dirty="0" smtClean="0">
                <a:solidFill>
                  <a:schemeClr val="tx1"/>
                </a:solidFill>
              </a:rPr>
              <a:t>LECTA</a:t>
            </a:r>
            <a:r>
              <a:rPr lang="ru" dirty="0" smtClean="0"/>
              <a:t>»</a:t>
            </a:r>
            <a:endParaRPr lang="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2776"/>
            <a:ext cx="12188825" cy="527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868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" b="1" dirty="0" smtClean="0">
                <a:solidFill>
                  <a:srgbClr val="FF0000"/>
                </a:solidFill>
              </a:rPr>
              <a:t>Яндекс</a:t>
            </a:r>
            <a:r>
              <a:rPr lang="ru" dirty="0" smtClean="0"/>
              <a:t>.</a:t>
            </a:r>
            <a:r>
              <a:rPr lang="ru" dirty="0" smtClean="0">
                <a:solidFill>
                  <a:schemeClr val="accent4"/>
                </a:solidFill>
              </a:rPr>
              <a:t>Учебник</a:t>
            </a:r>
            <a:endParaRPr lang="ru" dirty="0">
              <a:solidFill>
                <a:schemeClr val="accent4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868" y="1647840"/>
            <a:ext cx="9262764" cy="46217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24243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" dirty="0" smtClean="0"/>
              <a:t>Российская Электронная школа</a:t>
            </a:r>
            <a:endParaRPr lang="ru" dirty="0"/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 rotWithShape="1">
          <a:blip r:embed="rId3"/>
          <a:srcRect t="11003"/>
          <a:stretch/>
        </p:blipFill>
        <p:spPr>
          <a:xfrm>
            <a:off x="1917948" y="1772816"/>
            <a:ext cx="7837556" cy="407707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9010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ChangeAspect="1"/>
          </p:cNvPicPr>
          <p:nvPr/>
        </p:nvPicPr>
        <p:blipFill rotWithShape="1">
          <a:blip r:embed="rId3"/>
          <a:srcRect l="8275" t="8582" r="9657" b="9274"/>
          <a:stretch/>
        </p:blipFill>
        <p:spPr>
          <a:xfrm>
            <a:off x="1845940" y="908720"/>
            <a:ext cx="8568952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381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" dirty="0" smtClean="0"/>
              <a:t>Основные критерии для выбора платформы</a:t>
            </a:r>
            <a:endParaRPr lang="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522876" y="1905001"/>
            <a:ext cx="9143538" cy="2316088"/>
          </a:xfrm>
        </p:spPr>
        <p:txBody>
          <a:bodyPr rtlCol="0"/>
          <a:lstStyle/>
          <a:p>
            <a:pPr rtl="0"/>
            <a:r>
              <a:rPr lang="ru" dirty="0" smtClean="0"/>
              <a:t>Интерактивные рабочие листы</a:t>
            </a:r>
          </a:p>
          <a:p>
            <a:pPr rtl="0"/>
            <a:r>
              <a:rPr lang="ru" dirty="0" smtClean="0"/>
              <a:t>Интерактивное обучающее видео</a:t>
            </a:r>
          </a:p>
          <a:p>
            <a:pPr rtl="0"/>
            <a:r>
              <a:rPr lang="ru" dirty="0" smtClean="0"/>
              <a:t>Инструменты оценивания</a:t>
            </a:r>
          </a:p>
          <a:p>
            <a:pPr rtl="0"/>
            <a:r>
              <a:rPr lang="ru" dirty="0" smtClean="0"/>
              <a:t>Другие дидактические еденицы</a:t>
            </a:r>
            <a:endParaRPr lang="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522876" y="5301208"/>
            <a:ext cx="5040560" cy="658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6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http://didaktor.ru/about/</a:t>
            </a:r>
          </a:p>
        </p:txBody>
      </p:sp>
    </p:spTree>
    <p:extLst>
      <p:ext uri="{BB962C8B-B14F-4D97-AF65-F5344CB8AC3E}">
        <p14:creationId xmlns:p14="http://schemas.microsoft.com/office/powerpoint/2010/main" val="2819748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316" y="981403"/>
            <a:ext cx="5976664" cy="524125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284" y="1412776"/>
            <a:ext cx="8572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531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резентация с обзором планирования проекта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98000"/>
              </a:schemeClr>
            </a:duotone>
          </a:blip>
          <a:tile tx="0" ty="0" sx="100000" sy="100000" flip="none" algn="ctr"/>
        </a:blipFill>
      </a:bgFillStyleLst>
    </a:fmtScheme>
  </a:themeElements>
  <a:objectDefaults>
    <a:spDef>
      <a:spPr>
        <a:solidFill>
          <a:schemeClr val="accent1">
            <a:lumMod val="50000"/>
          </a:schemeClr>
        </a:solidFill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accent1">
              <a:lumMod val="20000"/>
              <a:lumOff val="80000"/>
            </a:schemeClr>
          </a:solidFill>
        </a:ln>
      </a:spPr>
      <a:bodyPr wrap="square" rtlCol="0" anchor="ctr" anchorCtr="1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26713848_TF03460544" id="{30B3B0C4-9B2C-4E69-8E28-C02DEE867D7B}" vid="{1E615EF9-395E-4C1B-B1C0-E38A1E9E9FF5}"/>
    </a:ext>
  </a:extLst>
</a:theme>
</file>

<file path=ppt/theme/theme2.xml><?xml version="1.0" encoding="utf-8"?>
<a:theme xmlns:a="http://schemas.openxmlformats.org/drawingml/2006/main" name="Тема Office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с обзором планирования бизнес-проекта</Template>
  <TotalTime>84</TotalTime>
  <Words>89</Words>
  <Application>Microsoft Office PowerPoint</Application>
  <PresentationFormat>Произвольный</PresentationFormat>
  <Paragraphs>28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Times New Roman</vt:lpstr>
      <vt:lpstr>Wingdings</vt:lpstr>
      <vt:lpstr>Презентация с обзором планирования проекта</vt:lpstr>
      <vt:lpstr>Уроки музыки в дистанционном формате</vt:lpstr>
      <vt:lpstr>Онлайн-урок в режиме реального времени</vt:lpstr>
      <vt:lpstr>Онлайн-урок с использованием интерактивных сервисов</vt:lpstr>
      <vt:lpstr>Витуальная обучающая среда «LECTA»</vt:lpstr>
      <vt:lpstr>Яндекс.Учебник</vt:lpstr>
      <vt:lpstr>Российская Электронная школа</vt:lpstr>
      <vt:lpstr>Презентация PowerPoint</vt:lpstr>
      <vt:lpstr>Основные критерии для выбора платформы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Уроки музыки в дистанционном формате</dc:title>
  <dc:creator>Admin</dc:creator>
  <cp:lastModifiedBy>k201</cp:lastModifiedBy>
  <cp:revision>9</cp:revision>
  <dcterms:created xsi:type="dcterms:W3CDTF">2020-11-29T11:12:14Z</dcterms:created>
  <dcterms:modified xsi:type="dcterms:W3CDTF">2020-12-07T06:47:19Z</dcterms:modified>
</cp:coreProperties>
</file>