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4" r:id="rId2"/>
    <p:sldId id="256" r:id="rId3"/>
    <p:sldId id="265" r:id="rId4"/>
    <p:sldId id="257" r:id="rId5"/>
    <p:sldId id="259" r:id="rId6"/>
    <p:sldId id="260" r:id="rId7"/>
    <p:sldId id="261" r:id="rId8"/>
    <p:sldId id="258" r:id="rId9"/>
    <p:sldId id="262" r:id="rId10"/>
    <p:sldId id="266" r:id="rId11"/>
    <p:sldId id="267" r:id="rId12"/>
    <p:sldId id="268" r:id="rId13"/>
    <p:sldId id="269" r:id="rId14"/>
    <p:sldId id="270" r:id="rId15"/>
    <p:sldId id="26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museum.kemsu.ru/pics/etnofoto/kol71,136,154/136-1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museum.kemsu.ru/pics/etnofoto/kol71,136,154/136-3.ht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museum.kemsu.ru/pics/etnofoto/kol71,136,154/136-2.htm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museum.kemsu.ru/pics/etnofoto/kol71,136,154/136-4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48680"/>
            <a:ext cx="8856984" cy="525658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Материальная культура </a:t>
            </a:r>
            <a:r>
              <a:rPr lang="ru-RU" dirty="0" err="1" smtClean="0"/>
              <a:t>телеутов</a:t>
            </a:r>
            <a:r>
              <a:rPr lang="ru-RU" dirty="0" smtClean="0"/>
              <a:t> – коренного народа Кузбасса</a:t>
            </a:r>
            <a:br>
              <a:rPr lang="ru-RU" dirty="0" smtClean="0"/>
            </a:br>
            <a:r>
              <a:rPr lang="ru-RU" dirty="0" smtClean="0"/>
              <a:t>Мастер – класс «Украшение в </a:t>
            </a:r>
            <a:r>
              <a:rPr lang="ru-RU" dirty="0" err="1" smtClean="0"/>
              <a:t>этно</a:t>
            </a:r>
            <a:r>
              <a:rPr lang="ru-RU" dirty="0" smtClean="0"/>
              <a:t> – стиле»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331640" y="5229200"/>
            <a:ext cx="68407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Н. П. </a:t>
            </a:r>
            <a:r>
              <a:rPr lang="ru-RU" dirty="0" err="1" smtClean="0"/>
              <a:t>Свежинцева</a:t>
            </a:r>
            <a:r>
              <a:rPr lang="ru-RU" dirty="0" smtClean="0"/>
              <a:t>, учитель </a:t>
            </a:r>
            <a:r>
              <a:rPr lang="ru-RU" dirty="0"/>
              <a:t>изобразительного искусства</a:t>
            </a:r>
          </a:p>
          <a:p>
            <a:pPr algn="ctr"/>
            <a:r>
              <a:rPr lang="ru-RU" dirty="0" smtClean="0"/>
              <a:t>МБОУ </a:t>
            </a:r>
            <a:r>
              <a:rPr lang="ru-RU" dirty="0" smtClean="0"/>
              <a:t>«ООШ №7»</a:t>
            </a:r>
          </a:p>
          <a:p>
            <a:pPr algn="ctr"/>
            <a:r>
              <a:rPr lang="ru-RU" dirty="0" smtClean="0"/>
              <a:t>Ленинск-Кузнецкий ГО</a:t>
            </a:r>
            <a:endParaRPr lang="ru-RU" dirty="0" smtClean="0"/>
          </a:p>
          <a:p>
            <a:pPr algn="ctr"/>
            <a:r>
              <a:rPr lang="ru-RU" dirty="0" smtClean="0"/>
              <a:t>2021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85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60648"/>
            <a:ext cx="9144000" cy="3096344"/>
          </a:xfrm>
        </p:spPr>
        <p:txBody>
          <a:bodyPr>
            <a:normAutofit/>
          </a:bodyPr>
          <a:lstStyle/>
          <a:p>
            <a:pPr marL="182880" lvl="0" indent="0" algn="ctr">
              <a:buNone/>
            </a:pP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Украшения 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в костюме коренных народов </a:t>
            </a:r>
            <a:r>
              <a:rPr lang="ru-RU" sz="4800" dirty="0" smtClean="0">
                <a:solidFill>
                  <a:schemeClr val="bg2">
                    <a:lumMod val="25000"/>
                  </a:schemeClr>
                </a:solidFill>
                <a:latin typeface="Comic Sans MS" panose="030F0702030302020204" pitchFamily="66" charset="0"/>
              </a:rPr>
              <a:t>Кузбасса</a:t>
            </a:r>
            <a:endParaRPr lang="ru-RU" sz="4800" dirty="0">
              <a:solidFill>
                <a:schemeClr val="bg2">
                  <a:lumMod val="2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 descr="https://www.idkontakt.ru/public/news/2018/3/c9aa6c4d50514169a1563a3cd9db6ef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0" t="4323" r="2331"/>
          <a:stretch/>
        </p:blipFill>
        <p:spPr bwMode="auto">
          <a:xfrm>
            <a:off x="1793172" y="2010606"/>
            <a:ext cx="5710428" cy="4847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44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5" t="17673" r="27204" b="51275"/>
          <a:stretch/>
        </p:blipFill>
        <p:spPr bwMode="auto">
          <a:xfrm>
            <a:off x="20018" y="32594"/>
            <a:ext cx="9208110" cy="3022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3" t="22307" r="29160" b="46875"/>
          <a:stretch/>
        </p:blipFill>
        <p:spPr bwMode="auto">
          <a:xfrm>
            <a:off x="78980" y="3212976"/>
            <a:ext cx="9090186" cy="3109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8377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12511" cy="1143000"/>
          </a:xfrm>
        </p:spPr>
        <p:txBody>
          <a:bodyPr/>
          <a:lstStyle/>
          <a:p>
            <a:r>
              <a:rPr lang="ru-RU" sz="2800" dirty="0" smtClean="0"/>
              <a:t>Национальные костюмы </a:t>
            </a:r>
            <a:r>
              <a:rPr lang="ru-RU" sz="2800" dirty="0" err="1" smtClean="0"/>
              <a:t>телеутов</a:t>
            </a:r>
            <a:endParaRPr lang="ru-RU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4572507" cy="30483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24" t="20826" r="23650" b="10145"/>
          <a:stretch/>
        </p:blipFill>
        <p:spPr bwMode="auto">
          <a:xfrm>
            <a:off x="4569377" y="2348880"/>
            <a:ext cx="4568853" cy="43695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6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9" name="Picture 13" descr="https://static1-repo.aif.ru/1/1a/710110/931b31c1830f2adbf8cd25da5ca06f7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3" t="5354" r="16943" b="38599"/>
          <a:stretch/>
        </p:blipFill>
        <p:spPr bwMode="auto">
          <a:xfrm>
            <a:off x="3788618" y="1556792"/>
            <a:ext cx="5394467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3" name="Picture 17" descr="https://dk-belovo.kmr.muzkult.ru/media/2017/08/29/1233520153/image_image_172121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09" t="18844" r="19098" b="8611"/>
          <a:stretch/>
        </p:blipFill>
        <p:spPr bwMode="auto">
          <a:xfrm>
            <a:off x="-30920" y="1556792"/>
            <a:ext cx="3819538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894067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Женский костюм  </a:t>
            </a:r>
            <a:r>
              <a:rPr lang="ru-RU" sz="4000" dirty="0" err="1" smtClean="0"/>
              <a:t>телеутов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7942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useum.kemsu.ru/pics/slovar/toshto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30106"/>
            <a:ext cx="3960440" cy="547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museum.kemsu.ru/pics/etnofoto/vitrina/nagru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5" t="2422" r="23772" b="6397"/>
          <a:stretch/>
        </p:blipFill>
        <p:spPr bwMode="auto">
          <a:xfrm>
            <a:off x="5137618" y="1403649"/>
            <a:ext cx="3682854" cy="540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686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Традиционные элементы </a:t>
            </a:r>
            <a:r>
              <a:rPr lang="ru-RU" sz="2800" dirty="0"/>
              <a:t>женских платьев </a:t>
            </a:r>
            <a:r>
              <a:rPr lang="ru-RU" sz="2800" dirty="0" err="1"/>
              <a:t>телеутов</a:t>
            </a:r>
            <a:r>
              <a:rPr lang="ru-RU" sz="2800" dirty="0"/>
              <a:t> </a:t>
            </a:r>
            <a:r>
              <a:rPr lang="ru-RU" sz="2800" dirty="0" smtClean="0"/>
              <a:t>- </a:t>
            </a:r>
            <a:r>
              <a:rPr lang="ru-RU" sz="2800" dirty="0" err="1" smtClean="0"/>
              <a:t>тöшток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492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useum.kemsu.ru/pics/etnofoto/kol71,136,154/17%D0%9A-1.jpg">
            <a:hlinkClick r:id="rId2" tooltip="&quot;Накосник женский «тана» (фрагмент)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6793"/>
            <a:ext cx="3779912" cy="4680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ttp://museum.kemsu.ru/pics/etnofoto/kol71,136,154/17%D0%9A-3.jpg">
            <a:hlinkClick r:id="rId4" tooltip="&quot;Серьги «ызырга»&quot;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56793"/>
            <a:ext cx="5220072" cy="4680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686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Ушные украшения </a:t>
            </a:r>
            <a:r>
              <a:rPr lang="ru-RU" sz="4000" dirty="0" err="1" smtClean="0"/>
              <a:t>телеутов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81729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s://sibirkys.files.wordpress.com/2009/12/d0bdd0b0d0bad0bbd0b0d0b4d0bdd18bd0bcd0b8-d0b2d0bed0bbd0bed181d0b0d0bcd0b8-d187d0b5d0bbd0bed0b2d0b5d187d0b5d181d182d0b2d0be-d0bdd0b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52"/>
          <a:stretch/>
        </p:blipFill>
        <p:spPr bwMode="auto">
          <a:xfrm>
            <a:off x="0" y="1700808"/>
            <a:ext cx="4792937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http://museum.kemsu.ru/pics/etnofoto/kol71,136,154/17%D0%9A-2.jpg">
            <a:hlinkClick r:id="rId3" tooltip="&quot;Накосник девичий «чач пууш»&quot;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449" y="1700808"/>
            <a:ext cx="4171551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9512" y="557808"/>
            <a:ext cx="88569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err="1" smtClean="0"/>
              <a:t>Накосные</a:t>
            </a:r>
            <a:r>
              <a:rPr lang="ru-RU" sz="4000" dirty="0" smtClean="0"/>
              <a:t> </a:t>
            </a:r>
            <a:r>
              <a:rPr lang="ru-RU" sz="4000" dirty="0"/>
              <a:t>украшения </a:t>
            </a:r>
            <a:r>
              <a:rPr lang="ru-RU" sz="4000" dirty="0" err="1" smtClean="0"/>
              <a:t>телеутов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3527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useum.kemsu.ru/pics/etnofoto/kol71,136,154/17%D0%9A-4.jpg">
            <a:hlinkClick r:id="rId2" tooltip="&quot;Пуговица «топчы»&quot;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25580"/>
          <a:stretch/>
        </p:blipFill>
        <p:spPr bwMode="auto">
          <a:xfrm>
            <a:off x="59498" y="2420888"/>
            <a:ext cx="3360373" cy="3909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 descr="https://img.faleristika.info/images/2017/03/02/%D0%9F%D0%A3%D0%93%D0%98_%D0%96%D0%95%D0%9D%D0%A1%D0%9A%D0%98%D0%95_%D0%98%D0%9C%D0%9F%D0%95%D0%A0%D0%98%D0%AF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371" y="2420888"/>
            <a:ext cx="5664629" cy="42484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Серебряные и  медные элементы украшений </a:t>
            </a:r>
            <a:r>
              <a:rPr lang="ru-RU" sz="3200" dirty="0" err="1" smtClean="0"/>
              <a:t>топчы</a:t>
            </a:r>
            <a:r>
              <a:rPr lang="ru-RU" sz="3200" dirty="0" smtClean="0"/>
              <a:t>/топчу</a:t>
            </a:r>
            <a:br>
              <a:rPr lang="ru-RU" sz="3200" dirty="0" smtClean="0"/>
            </a:br>
            <a:r>
              <a:rPr lang="ru-RU" sz="3200" dirty="0" err="1" smtClean="0"/>
              <a:t>телеутского</a:t>
            </a:r>
            <a:r>
              <a:rPr lang="ru-RU" sz="3200" dirty="0" smtClean="0"/>
              <a:t>  </a:t>
            </a:r>
            <a:r>
              <a:rPr lang="ru-RU" sz="3200" dirty="0" smtClean="0"/>
              <a:t>костюма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349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712968" cy="42484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Мастер – класс </a:t>
            </a:r>
            <a:br>
              <a:rPr lang="ru-RU" dirty="0" smtClean="0"/>
            </a:br>
            <a:r>
              <a:rPr lang="ru-RU" dirty="0" smtClean="0"/>
              <a:t>«Украшение в </a:t>
            </a:r>
            <a:r>
              <a:rPr lang="ru-RU" dirty="0" err="1" smtClean="0"/>
              <a:t>этно</a:t>
            </a:r>
            <a:r>
              <a:rPr lang="ru-RU" dirty="0" smtClean="0"/>
              <a:t> – стиле»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19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5760"/>
            <a:ext cx="91440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Материалы и инструменты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27984" y="1556792"/>
            <a:ext cx="5104656" cy="347472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Мех</a:t>
            </a:r>
          </a:p>
          <a:p>
            <a:r>
              <a:rPr lang="ru-RU" dirty="0" smtClean="0"/>
              <a:t>Кожа</a:t>
            </a:r>
          </a:p>
          <a:p>
            <a:r>
              <a:rPr lang="ru-RU" dirty="0" smtClean="0"/>
              <a:t>Бусины</a:t>
            </a:r>
          </a:p>
          <a:p>
            <a:r>
              <a:rPr lang="ru-RU" dirty="0" smtClean="0"/>
              <a:t>Тесьма</a:t>
            </a:r>
          </a:p>
          <a:p>
            <a:r>
              <a:rPr lang="ru-RU" dirty="0" smtClean="0"/>
              <a:t>Кожаная нить</a:t>
            </a:r>
          </a:p>
          <a:p>
            <a:r>
              <a:rPr lang="ru-RU" dirty="0" smtClean="0"/>
              <a:t>Клей</a:t>
            </a:r>
          </a:p>
          <a:p>
            <a:r>
              <a:rPr lang="ru-RU" dirty="0" smtClean="0"/>
              <a:t>Ножницы</a:t>
            </a:r>
          </a:p>
          <a:p>
            <a:r>
              <a:rPr lang="ru-RU" dirty="0" smtClean="0"/>
              <a:t>Канцелярский нож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20556" y="1940834"/>
            <a:ext cx="5376598" cy="4032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261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39"/>
            <a:ext cx="8630344" cy="1872209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/>
              <a:t>Склеиваем 2 </a:t>
            </a:r>
            <a:r>
              <a:rPr lang="ru-RU" sz="2400" dirty="0" smtClean="0"/>
              <a:t>круга (круг </a:t>
            </a:r>
            <a:r>
              <a:rPr lang="ru-RU" sz="2400" dirty="0"/>
              <a:t>из картона и круг из </a:t>
            </a:r>
            <a:r>
              <a:rPr lang="ru-RU" sz="2400" dirty="0" smtClean="0"/>
              <a:t>кожи) </a:t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Приклеиваем </a:t>
            </a:r>
            <a:r>
              <a:rPr lang="ru-RU" sz="2400" dirty="0"/>
              <a:t>длинную </a:t>
            </a:r>
            <a:r>
              <a:rPr lang="ru-RU" sz="2400" dirty="0" smtClean="0"/>
              <a:t>нить, которая </a:t>
            </a:r>
            <a:r>
              <a:rPr lang="ru-RU" sz="2400" dirty="0"/>
              <a:t>предназначена для одевания украшения на </a:t>
            </a:r>
            <a:r>
              <a:rPr lang="ru-RU" sz="2400" dirty="0" smtClean="0"/>
              <a:t>шею</a:t>
            </a:r>
            <a:endParaRPr lang="ru-RU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481927" y="2213928"/>
            <a:ext cx="5328083" cy="3996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7402" y="2143527"/>
            <a:ext cx="3816421" cy="50912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17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976" y="125800"/>
            <a:ext cx="8782512" cy="1502999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/>
              <a:t>Размещаем </a:t>
            </a:r>
            <a:r>
              <a:rPr lang="ru-RU" sz="2800" dirty="0"/>
              <a:t>равномерно по краю круга </a:t>
            </a:r>
            <a:r>
              <a:rPr lang="ru-RU" sz="2800" dirty="0" smtClean="0"/>
              <a:t>мех </a:t>
            </a:r>
            <a:br>
              <a:rPr lang="ru-RU" sz="2800" dirty="0" smtClean="0"/>
            </a:br>
            <a:r>
              <a:rPr lang="ru-RU" sz="2800" dirty="0" smtClean="0"/>
              <a:t>Нанизываем </a:t>
            </a:r>
            <a:r>
              <a:rPr lang="ru-RU" sz="2800" dirty="0"/>
              <a:t>бусины  на нить и закрепляем внизу  мехом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81976" y="836712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                                 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15544" y="2376706"/>
            <a:ext cx="5112569" cy="383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64976" y="2370503"/>
            <a:ext cx="5112571" cy="383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153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850935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/>
              <a:t>Из  остатков кожи и </a:t>
            </a:r>
            <a:r>
              <a:rPr lang="ru-RU" sz="2800" dirty="0" smtClean="0"/>
              <a:t>бусин собираем узор  </a:t>
            </a:r>
            <a:br>
              <a:rPr lang="ru-RU" sz="2800" dirty="0" smtClean="0"/>
            </a:br>
            <a:r>
              <a:rPr lang="ru-RU" sz="2800" dirty="0" smtClean="0"/>
              <a:t>Соединяем </a:t>
            </a:r>
            <a:r>
              <a:rPr lang="ru-RU" sz="2800" dirty="0"/>
              <a:t>две стороны </a:t>
            </a:r>
            <a:r>
              <a:rPr lang="ru-RU" sz="2800" dirty="0" smtClean="0"/>
              <a:t>украшения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08720"/>
            <a:ext cx="640080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 smtClean="0"/>
              <a:t>                                               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-243535" y="2267871"/>
            <a:ext cx="5112568" cy="383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64976" y="2267871"/>
            <a:ext cx="5112570" cy="383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859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3" r="5591" b="6662"/>
          <a:stretch/>
        </p:blipFill>
        <p:spPr bwMode="auto">
          <a:xfrm>
            <a:off x="179512" y="1484784"/>
            <a:ext cx="2588185" cy="3906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89" t="22345" r="10022" b="7584"/>
          <a:stretch/>
        </p:blipFill>
        <p:spPr bwMode="auto">
          <a:xfrm>
            <a:off x="3014292" y="2420888"/>
            <a:ext cx="2816907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9" t="9288" r="9325" b="6843"/>
          <a:stretch/>
        </p:blipFill>
        <p:spPr bwMode="auto">
          <a:xfrm>
            <a:off x="6084168" y="2780928"/>
            <a:ext cx="2903838" cy="3892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65770" y="260648"/>
            <a:ext cx="777686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effectLst/>
              </a:rPr>
              <a:t>Ручная работа всегда ценится высоко как источник эмоциональной духовности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2539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220</TotalTime>
  <Words>106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Comic Sans MS</vt:lpstr>
      <vt:lpstr>Georgia</vt:lpstr>
      <vt:lpstr>Trebuchet MS</vt:lpstr>
      <vt:lpstr>Воздушный поток</vt:lpstr>
      <vt:lpstr>Материальная культура телеутов – коренного народа Кузбасса Мастер – класс «Украшение в этно – стиле»</vt:lpstr>
      <vt:lpstr>Украшения в костюме коренных народов Кузбасса</vt:lpstr>
      <vt:lpstr>Презентация PowerPoint</vt:lpstr>
      <vt:lpstr>Национальные костюмы телеутов</vt:lpstr>
      <vt:lpstr>Женский костюм  телеутов</vt:lpstr>
      <vt:lpstr>Традиционные элементы женских платьев телеутов - тöшток</vt:lpstr>
      <vt:lpstr>Ушные украшения телеутов</vt:lpstr>
      <vt:lpstr>Накосные украшения телеутов</vt:lpstr>
      <vt:lpstr>Серебряные и  медные элементы украшений топчы/топчу телеутского  костюма </vt:lpstr>
      <vt:lpstr> Мастер – класс  «Украшение в этно – стиле»</vt:lpstr>
      <vt:lpstr>Материалы и инструменты</vt:lpstr>
      <vt:lpstr>Склеиваем 2 круга (круг из картона и круг из кожи)   Приклеиваем длинную нить, которая предназначена для одевания украшения на шею</vt:lpstr>
      <vt:lpstr>Размещаем равномерно по краю круга мех  Нанизываем бусины  на нить и закрепляем внизу  мехом</vt:lpstr>
      <vt:lpstr>Из  остатков кожи и бусин собираем узор   Соединяем две стороны украшения</vt:lpstr>
      <vt:lpstr>Ручная работа всегда ценится высоко как источник эмоциональной духовности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k201</cp:lastModifiedBy>
  <cp:revision>27</cp:revision>
  <dcterms:created xsi:type="dcterms:W3CDTF">2020-12-25T15:10:15Z</dcterms:created>
  <dcterms:modified xsi:type="dcterms:W3CDTF">2021-05-19T05:21:08Z</dcterms:modified>
</cp:coreProperties>
</file>