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64" r:id="rId2"/>
  </p:sldMasterIdLst>
  <p:sldIdLst>
    <p:sldId id="256" r:id="rId3"/>
    <p:sldId id="257" r:id="rId4"/>
    <p:sldId id="281" r:id="rId5"/>
    <p:sldId id="267" r:id="rId6"/>
    <p:sldId id="258" r:id="rId7"/>
    <p:sldId id="282" r:id="rId8"/>
    <p:sldId id="283" r:id="rId9"/>
    <p:sldId id="284" r:id="rId10"/>
    <p:sldId id="288" r:id="rId11"/>
    <p:sldId id="285" r:id="rId12"/>
    <p:sldId id="286" r:id="rId13"/>
    <p:sldId id="287" r:id="rId14"/>
    <p:sldId id="289" r:id="rId15"/>
    <p:sldId id="291" r:id="rId16"/>
    <p:sldId id="292" r:id="rId17"/>
    <p:sldId id="293" r:id="rId18"/>
    <p:sldId id="294" r:id="rId19"/>
    <p:sldId id="295" r:id="rId20"/>
    <p:sldId id="29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87" d="100"/>
          <a:sy n="87" d="100"/>
        </p:scale>
        <p:origin x="15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92984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27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08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69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43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454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638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16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48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99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5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09.11.2020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51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shablony_prezentaziy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88640"/>
            <a:ext cx="4572000" cy="6227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ea typeface="Calibri"/>
                <a:cs typeface="Times New Roman"/>
              </a:rPr>
              <a:t>«Волшебные мелки»</a:t>
            </a:r>
            <a:endParaRPr lang="ru-RU" sz="3200" dirty="0">
              <a:solidFill>
                <a:schemeClr val="bg2">
                  <a:lumMod val="60000"/>
                  <a:lumOff val="4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5517232"/>
            <a:ext cx="4572000" cy="11757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Терентьева Анна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Андреевна, 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педагог дополнительного образования МАДОУ № 51</a:t>
            </a:r>
          </a:p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Ленинска-Кузнецкого городского округа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124744"/>
            <a:ext cx="8028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" Творчество - это не удел только гениев, создавших великие художественные произведения. Творчество существует везде, где человек воображает, комбинирует, создает что- либо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новое.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Л. В. 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Выготский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2" descr="Масляная пастель в живописи: особенности техни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492896"/>
            <a:ext cx="4968552" cy="2841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дрей\Pictures\shablony_prezentaziy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800100" algn="l"/>
                <a:tab pos="1690688" algn="ctr"/>
              </a:tabLst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60649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Художники пишут картины сангиной, углем, сепией и пастелью.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Это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сухие, мягкие карандаши без оправы, напоминающие мелки.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b="1" dirty="0">
                <a:solidFill>
                  <a:srgbClr val="7030A0"/>
                </a:solidFill>
              </a:rPr>
              <a:t>Пастель появилась в художественной практике в конце XV века. Редчайший образец ее употребления </a:t>
            </a:r>
            <a:r>
              <a:rPr lang="ru-RU" sz="2000" b="1" dirty="0" smtClean="0">
                <a:solidFill>
                  <a:srgbClr val="7030A0"/>
                </a:solidFill>
              </a:rPr>
              <a:t>в портретах </a:t>
            </a:r>
            <a:r>
              <a:rPr lang="ru-RU" sz="2000" b="1" dirty="0">
                <a:solidFill>
                  <a:srgbClr val="7030A0"/>
                </a:solidFill>
              </a:rPr>
              <a:t>Леонардо да </a:t>
            </a:r>
            <a:r>
              <a:rPr lang="ru-RU" sz="2000" b="1" dirty="0" smtClean="0">
                <a:solidFill>
                  <a:srgbClr val="7030A0"/>
                </a:solidFill>
              </a:rPr>
              <a:t>Винчи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198884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Пастель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разделяют на три вида: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сухая, масляная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восковая.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Пастель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дает неограниченную свободу в приемах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работы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Основы рисования пастель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0546" y="3789040"/>
            <a:ext cx="3476159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s://masterkrasok.ru/upload/content/16/oil_paste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900921"/>
            <a:ext cx="3995331" cy="2669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shablony_prezentaziy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404664"/>
            <a:ext cx="3816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Рисование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сухой пастелью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101" name="Picture 5" descr="C:\Users\User\Desktop\Новая папка (2)\IMG_20200313_150202.jpg"/>
          <p:cNvPicPr>
            <a:picLocks noChangeAspect="1" noChangeArrowheads="1"/>
          </p:cNvPicPr>
          <p:nvPr/>
        </p:nvPicPr>
        <p:blipFill>
          <a:blip r:embed="rId4" cstate="print"/>
          <a:srcRect l="5901" t="3801" r="6688" b="4851"/>
          <a:stretch>
            <a:fillRect/>
          </a:stretch>
        </p:blipFill>
        <p:spPr bwMode="auto">
          <a:xfrm>
            <a:off x="683568" y="2446188"/>
            <a:ext cx="4615963" cy="3617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User\Desktop\Новая папка (2)\IMG_20200313_1510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3588" y="764704"/>
            <a:ext cx="3528393" cy="4704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187624" y="6165304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«Снеговик»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112" y="558924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«Новогодняя елка»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C:\Users\User\Desktop\Новая папка (2)\IMG_20200313_150619.jpg"/>
          <p:cNvPicPr>
            <a:picLocks noChangeAspect="1" noChangeArrowheads="1"/>
          </p:cNvPicPr>
          <p:nvPr/>
        </p:nvPicPr>
        <p:blipFill>
          <a:blip r:embed="rId4" cstate="print"/>
          <a:srcRect b="3801"/>
          <a:stretch>
            <a:fillRect/>
          </a:stretch>
        </p:blipFill>
        <p:spPr bwMode="auto">
          <a:xfrm>
            <a:off x="550830" y="3645024"/>
            <a:ext cx="445321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C:\Users\User\Desktop\Новая папка (2)\IMG_20200313_1505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3" y="-22466"/>
            <a:ext cx="345638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User\Desktop\Новая папка (2)\IMG_20200313_1506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0"/>
            <a:ext cx="2808312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220073" y="4941168"/>
            <a:ext cx="345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Рисование комнатных цветов с натуры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6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34"/>
            <a:ext cx="9144000" cy="681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 descr="C:\Users\User\Desktop\Новая папка (2)\IMG_20200313_150917.jpg"/>
          <p:cNvPicPr>
            <a:picLocks noChangeAspect="1" noChangeArrowheads="1"/>
          </p:cNvPicPr>
          <p:nvPr/>
        </p:nvPicPr>
        <p:blipFill>
          <a:blip r:embed="rId4" cstate="print"/>
          <a:srcRect l="5201" t="6951" b="3801"/>
          <a:stretch>
            <a:fillRect/>
          </a:stretch>
        </p:blipFill>
        <p:spPr bwMode="auto">
          <a:xfrm>
            <a:off x="655023" y="985248"/>
            <a:ext cx="2882881" cy="3618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:\Users\User\Desktop\Новая папка (2)\IMG_20200313_151133.jpg"/>
          <p:cNvPicPr>
            <a:picLocks noChangeAspect="1" noChangeArrowheads="1"/>
          </p:cNvPicPr>
          <p:nvPr/>
        </p:nvPicPr>
        <p:blipFill>
          <a:blip r:embed="rId5" cstate="print"/>
          <a:srcRect l="3801"/>
          <a:stretch>
            <a:fillRect/>
          </a:stretch>
        </p:blipFill>
        <p:spPr bwMode="auto">
          <a:xfrm>
            <a:off x="3471683" y="3077128"/>
            <a:ext cx="2662468" cy="3690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Users\User\Desktop\Новая папка (2)\IMG_20200313_150924.jpg"/>
          <p:cNvPicPr>
            <a:picLocks noChangeAspect="1" noChangeArrowheads="1"/>
          </p:cNvPicPr>
          <p:nvPr/>
        </p:nvPicPr>
        <p:blipFill>
          <a:blip r:embed="rId6" cstate="print"/>
          <a:srcRect r="5201"/>
          <a:stretch>
            <a:fillRect/>
          </a:stretch>
        </p:blipFill>
        <p:spPr bwMode="auto">
          <a:xfrm>
            <a:off x="6023861" y="233868"/>
            <a:ext cx="3146458" cy="4425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83568" y="260648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Рисование с натуры на пленере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Новая папка (2)\IMG_20200315_172052.jpg"/>
          <p:cNvPicPr>
            <a:picLocks noChangeAspect="1" noChangeArrowheads="1"/>
          </p:cNvPicPr>
          <p:nvPr/>
        </p:nvPicPr>
        <p:blipFill>
          <a:blip r:embed="rId3" cstate="print"/>
          <a:srcRect l="8263" r="10626" b="14300"/>
          <a:stretch>
            <a:fillRect/>
          </a:stretch>
        </p:blipFill>
        <p:spPr bwMode="auto">
          <a:xfrm>
            <a:off x="783193" y="556058"/>
            <a:ext cx="3356759" cy="2659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Новая папка (2)\IMG_20200315_172528.jpg"/>
          <p:cNvPicPr>
            <a:picLocks noChangeAspect="1" noChangeArrowheads="1"/>
          </p:cNvPicPr>
          <p:nvPr/>
        </p:nvPicPr>
        <p:blipFill>
          <a:blip r:embed="rId4" cstate="print"/>
          <a:srcRect b="9051"/>
          <a:stretch>
            <a:fillRect/>
          </a:stretch>
        </p:blipFill>
        <p:spPr bwMode="auto">
          <a:xfrm rot="5400000">
            <a:off x="5350906" y="3563508"/>
            <a:ext cx="390590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Новая папка (2)\IMG_20200315_2058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193" y="3281823"/>
            <a:ext cx="4680520" cy="351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Desktop\Новая папка (2)\IMG_20200315_210013.jpg"/>
          <p:cNvPicPr>
            <a:picLocks noChangeAspect="1" noChangeArrowheads="1"/>
          </p:cNvPicPr>
          <p:nvPr/>
        </p:nvPicPr>
        <p:blipFill>
          <a:blip r:embed="rId6" cstate="print"/>
          <a:srcRect l="2751" t="2751" r="1963" b="6951"/>
          <a:stretch>
            <a:fillRect/>
          </a:stretch>
        </p:blipFill>
        <p:spPr bwMode="auto">
          <a:xfrm>
            <a:off x="5315183" y="549444"/>
            <a:ext cx="3267039" cy="2322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39552" y="0"/>
            <a:ext cx="7920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solidFill>
                  <a:schemeClr val="accent2">
                    <a:lumMod val="75000"/>
                  </a:schemeClr>
                </a:solidFill>
              </a:rPr>
              <a:t>КРАСИВЫЕ ОТПЕЧАТКИ МЕЛА ...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756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User\Desktop\Новая папка (2)\IMG_20200315_205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7" y="1034735"/>
            <a:ext cx="7440826" cy="5580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051720" y="260648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Рисование сырым мелком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260648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Рисование 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маслеными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пастельными мелками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Масляная пастель в живописи: особенности техники"/>
          <p:cNvPicPr>
            <a:picLocks noChangeAspect="1" noChangeArrowheads="1"/>
          </p:cNvPicPr>
          <p:nvPr/>
        </p:nvPicPr>
        <p:blipFill>
          <a:blip r:embed="rId3" cstate="print"/>
          <a:srcRect l="5797" t="15205" r="78261" b="59452"/>
          <a:stretch>
            <a:fillRect/>
          </a:stretch>
        </p:blipFill>
        <p:spPr bwMode="auto">
          <a:xfrm>
            <a:off x="683568" y="2493205"/>
            <a:ext cx="3125147" cy="2841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Масляная пастель в живописи: особенности техники"/>
          <p:cNvPicPr>
            <a:picLocks noChangeAspect="1" noChangeArrowheads="1"/>
          </p:cNvPicPr>
          <p:nvPr/>
        </p:nvPicPr>
        <p:blipFill>
          <a:blip r:embed="rId3" cstate="print"/>
          <a:srcRect l="30332" t="11265" r="54192" b="58144"/>
          <a:stretch>
            <a:fillRect/>
          </a:stretch>
        </p:blipFill>
        <p:spPr bwMode="auto">
          <a:xfrm>
            <a:off x="6012160" y="3106080"/>
            <a:ext cx="2993871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971600" y="155679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Растяжка цвета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1" y="2276872"/>
            <a:ext cx="288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Смешивание цвета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 descr="Добавьте детское масло в свой масляный рисунок пастелью, и оно станет масляной пастелью.  Этот простой опыт - идеальный способ научиться смешивать масляные пастели."/>
          <p:cNvPicPr/>
          <p:nvPr/>
        </p:nvPicPr>
        <p:blipFill>
          <a:blip r:embed="rId4" cstate="print"/>
          <a:srcRect l="536" t="64765" r="18254"/>
          <a:stretch>
            <a:fillRect/>
          </a:stretch>
        </p:blipFill>
        <p:spPr bwMode="auto">
          <a:xfrm rot="5400000">
            <a:off x="2031142" y="3256264"/>
            <a:ext cx="5407769" cy="1795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Используйте эти забавные техники масляной пастели, чтобы добавить текстуру, цвет и интерес к художественному проекту любого ребенка!  Вот восемь разных способов использования масляных пастельных мелков!"/>
          <p:cNvPicPr/>
          <p:nvPr/>
        </p:nvPicPr>
        <p:blipFill>
          <a:blip r:embed="rId3" cstate="print"/>
          <a:srcRect l="3512" t="1477" r="30076" b="68098"/>
          <a:stretch>
            <a:fillRect/>
          </a:stretch>
        </p:blipFill>
        <p:spPr bwMode="auto">
          <a:xfrm>
            <a:off x="4607496" y="3428999"/>
            <a:ext cx="4536504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Используйте эти забавные техники масляной пастели, чтобы добавить текстуру, цвет и интерес к художественному проекту любого ребенка!  Вот восемь разных способов использования масляных пастельных мелков!"/>
          <p:cNvPicPr/>
          <p:nvPr/>
        </p:nvPicPr>
        <p:blipFill>
          <a:blip r:embed="rId3" cstate="print"/>
          <a:srcRect l="3512" t="33750" r="30076" b="36719"/>
          <a:stretch>
            <a:fillRect/>
          </a:stretch>
        </p:blipFill>
        <p:spPr bwMode="auto">
          <a:xfrm>
            <a:off x="672881" y="1196752"/>
            <a:ext cx="403244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72880" y="188640"/>
            <a:ext cx="4115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Оттиск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фактурному материалу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2852936"/>
            <a:ext cx="4008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Рисование с акварелью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User\Desktop\Новая папка (2)\IMG_20200313_150443.jpg"/>
          <p:cNvPicPr>
            <a:picLocks noChangeAspect="1" noChangeArrowheads="1"/>
          </p:cNvPicPr>
          <p:nvPr/>
        </p:nvPicPr>
        <p:blipFill>
          <a:blip r:embed="rId3" cstate="print"/>
          <a:srcRect t="2751" b="4851"/>
          <a:stretch>
            <a:fillRect/>
          </a:stretch>
        </p:blipFill>
        <p:spPr bwMode="auto">
          <a:xfrm>
            <a:off x="755576" y="1196752"/>
            <a:ext cx="8169304" cy="56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55576" y="0"/>
            <a:ext cx="816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Рисование масляными пастельными мелками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«Осенний пейзаж»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User\Desktop\Новая папка (2)\IMG_20200313_151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836712"/>
            <a:ext cx="7776864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043608" y="188640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«Весна»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5" y="188640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800" b="1" cap="all" dirty="0" smtClean="0">
                <a:solidFill>
                  <a:schemeClr val="accent2">
                    <a:lumMod val="75000"/>
                  </a:schemeClr>
                </a:solidFill>
              </a:rPr>
              <a:t>ОБРАТНЫЙ РИСУНОК С МАСЛЯНОЙ ПАСТЕЛЬЮ…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32\Desktop\IMG_20200422_130542.jpg"/>
          <p:cNvPicPr>
            <a:picLocks noChangeAspect="1" noChangeArrowheads="1"/>
          </p:cNvPicPr>
          <p:nvPr/>
        </p:nvPicPr>
        <p:blipFill>
          <a:blip r:embed="rId3" cstate="print"/>
          <a:srcRect l="28125" t="8333" r="25000" b="7291"/>
          <a:stretch>
            <a:fillRect/>
          </a:stretch>
        </p:blipFill>
        <p:spPr bwMode="auto">
          <a:xfrm rot="5400000">
            <a:off x="2090687" y="623901"/>
            <a:ext cx="5007275" cy="6759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51" y="-1"/>
            <a:ext cx="9177051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Сграфитто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User\Desktop\Новая папка (2)\IMG_20200315_213347.jpg"/>
          <p:cNvPicPr>
            <a:picLocks noChangeAspect="1" noChangeArrowheads="1"/>
          </p:cNvPicPr>
          <p:nvPr/>
        </p:nvPicPr>
        <p:blipFill>
          <a:blip r:embed="rId3" cstate="print"/>
          <a:srcRect l="15001" t="3801" r="16077" b="3801"/>
          <a:stretch>
            <a:fillRect/>
          </a:stretch>
        </p:blipFill>
        <p:spPr bwMode="auto">
          <a:xfrm rot="16200000">
            <a:off x="2757953" y="1136891"/>
            <a:ext cx="3988136" cy="7128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11560" y="692696"/>
            <a:ext cx="85324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 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Сграфито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или граффито (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итал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. 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sgraffito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 или 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grafrito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 буквально — выцарапанный), разновидность монументально-декоративной живописи, принцип которой основан на процарапывании верхнего тонкого слоя штукатурки до обнажения нижнего 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слоя,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отличающегося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 по цвету от 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верхнего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0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800" b="1" cap="all" dirty="0" smtClean="0">
                <a:solidFill>
                  <a:schemeClr val="accent2">
                    <a:lumMod val="75000"/>
                  </a:schemeClr>
                </a:solidFill>
              </a:rPr>
              <a:t>Мастер – класс</a:t>
            </a:r>
          </a:p>
          <a:p>
            <a:pPr algn="ctr" fontAlgn="base"/>
            <a:r>
              <a:rPr lang="ru-RU" sz="2800" b="1" cap="all" dirty="0" smtClean="0">
                <a:solidFill>
                  <a:schemeClr val="accent2">
                    <a:lumMod val="75000"/>
                  </a:schemeClr>
                </a:solidFill>
              </a:rPr>
              <a:t>«Чудо-цветок»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7824" y="98072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Необходимые </a:t>
            </a:r>
            <a:r>
              <a:rPr lang="ru-RU" sz="2000" dirty="0" smtClean="0">
                <a:solidFill>
                  <a:srgbClr val="7030A0"/>
                </a:solidFill>
              </a:rPr>
              <a:t>материалы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1027" name="Picture 3" descr="C:\Users\User\Desktop\Новая папка\IMG_20201102_132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475655" y="1556790"/>
            <a:ext cx="7068279" cy="5301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0"/>
            <a:ext cx="8532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Вырезаем </a:t>
            </a:r>
            <a:r>
              <a:rPr lang="ru-RU" sz="2400" b="1" dirty="0" smtClean="0">
                <a:solidFill>
                  <a:srgbClr val="7030A0"/>
                </a:solidFill>
              </a:rPr>
              <a:t>рамку с помощью резака,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для </a:t>
            </a:r>
            <a:r>
              <a:rPr lang="ru-RU" sz="2400" b="1" dirty="0" smtClean="0">
                <a:solidFill>
                  <a:srgbClr val="7030A0"/>
                </a:solidFill>
              </a:rPr>
              <a:t>декорирования будем использовать обратный рисунок. </a:t>
            </a:r>
            <a:r>
              <a:rPr lang="ru-RU" sz="2400" b="1" dirty="0" smtClean="0">
                <a:solidFill>
                  <a:srgbClr val="7030A0"/>
                </a:solidFill>
              </a:rPr>
              <a:t>Закрашиваем лист </a:t>
            </a:r>
            <a:r>
              <a:rPr lang="ru-RU" sz="2400" b="1" dirty="0" smtClean="0">
                <a:solidFill>
                  <a:srgbClr val="7030A0"/>
                </a:solidFill>
              </a:rPr>
              <a:t>бумаги </a:t>
            </a:r>
            <a:r>
              <a:rPr lang="ru-RU" sz="2400" b="1" dirty="0" smtClean="0">
                <a:solidFill>
                  <a:srgbClr val="7030A0"/>
                </a:solidFill>
              </a:rPr>
              <a:t>яркими  пастельными мелками, </a:t>
            </a:r>
            <a:r>
              <a:rPr lang="ru-RU" sz="2400" b="1" dirty="0" smtClean="0">
                <a:solidFill>
                  <a:srgbClr val="7030A0"/>
                </a:solidFill>
              </a:rPr>
              <a:t>накладываем рамку на рисованный слой и простым карандашом наносим разнообразный </a:t>
            </a:r>
            <a:r>
              <a:rPr lang="ru-RU" sz="2400" b="1" dirty="0" smtClean="0">
                <a:solidFill>
                  <a:srgbClr val="7030A0"/>
                </a:solidFill>
              </a:rPr>
              <a:t>графические знаки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User\Desktop\Новая папка\IMG_20201102_1345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96078" y="2941509"/>
            <a:ext cx="4475989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esktop\Новая папка\IMG_20201102_133107.jpg"/>
          <p:cNvPicPr>
            <a:picLocks noChangeAspect="1" noChangeArrowheads="1"/>
          </p:cNvPicPr>
          <p:nvPr/>
        </p:nvPicPr>
        <p:blipFill>
          <a:blip r:embed="rId4" cstate="print"/>
          <a:srcRect t="7934" b="18011"/>
          <a:stretch>
            <a:fillRect/>
          </a:stretch>
        </p:blipFill>
        <p:spPr bwMode="auto">
          <a:xfrm rot="16200000">
            <a:off x="4549332" y="2455803"/>
            <a:ext cx="4383652" cy="4328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5" y="0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Получаем яркий отпечаток, который раскрашиваем акварельными </a:t>
            </a:r>
            <a:r>
              <a:rPr lang="ru-RU" sz="2400" b="1" dirty="0" smtClean="0">
                <a:solidFill>
                  <a:srgbClr val="7030A0"/>
                </a:solidFill>
              </a:rPr>
              <a:t>красками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User\Desktop\Новая папка\IMG_20201102_133823.jpg"/>
          <p:cNvPicPr>
            <a:picLocks noChangeAspect="1" noChangeArrowheads="1"/>
          </p:cNvPicPr>
          <p:nvPr/>
        </p:nvPicPr>
        <p:blipFill>
          <a:blip r:embed="rId3" cstate="print"/>
          <a:srcRect t="2751"/>
          <a:stretch>
            <a:fillRect/>
          </a:stretch>
        </p:blipFill>
        <p:spPr bwMode="auto">
          <a:xfrm>
            <a:off x="611560" y="1018182"/>
            <a:ext cx="3888432" cy="5041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Desktop\Новая папка\IMG_20201102_134223.jpg"/>
          <p:cNvPicPr>
            <a:picLocks noChangeAspect="1" noChangeArrowheads="1"/>
          </p:cNvPicPr>
          <p:nvPr/>
        </p:nvPicPr>
        <p:blipFill>
          <a:blip r:embed="rId4" cstate="print"/>
          <a:srcRect l="5201" t="2751" b="3801"/>
          <a:stretch>
            <a:fillRect/>
          </a:stretch>
        </p:blipFill>
        <p:spPr bwMode="auto">
          <a:xfrm>
            <a:off x="5004048" y="1052736"/>
            <a:ext cx="3816424" cy="5016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26064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7030A0"/>
                </a:solidFill>
              </a:rPr>
              <a:t>Покрываем поверх яркого слоя черным </a:t>
            </a:r>
            <a:r>
              <a:rPr lang="ru-RU" sz="2400" b="1" dirty="0" smtClean="0">
                <a:solidFill>
                  <a:srgbClr val="7030A0"/>
                </a:solidFill>
              </a:rPr>
              <a:t>мелком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C:\Users\User\Desktop\Новая папка\IMG_20201102_134300.jpg"/>
          <p:cNvPicPr>
            <a:picLocks noChangeAspect="1" noChangeArrowheads="1"/>
          </p:cNvPicPr>
          <p:nvPr/>
        </p:nvPicPr>
        <p:blipFill>
          <a:blip r:embed="rId3" cstate="print"/>
          <a:srcRect l="1001" r="2401"/>
          <a:stretch>
            <a:fillRect/>
          </a:stretch>
        </p:blipFill>
        <p:spPr bwMode="auto">
          <a:xfrm rot="16200000">
            <a:off x="2056077" y="-23032"/>
            <a:ext cx="5562688" cy="7678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231" cy="685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0"/>
            <a:ext cx="4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7030A0"/>
                </a:solidFill>
              </a:rPr>
              <a:t>Процарапываем  рисунок</a:t>
            </a:r>
            <a:r>
              <a:rPr lang="ru-RU" sz="2400" b="1" dirty="0" smtClean="0">
                <a:solidFill>
                  <a:srgbClr val="7030A0"/>
                </a:solidFill>
              </a:rPr>
              <a:t>, фантазируя </a:t>
            </a:r>
            <a:r>
              <a:rPr lang="ru-RU" sz="2400" b="1" dirty="0" smtClean="0">
                <a:solidFill>
                  <a:srgbClr val="7030A0"/>
                </a:solidFill>
              </a:rPr>
              <a:t>с образом, стараясь использовать как можно больше декоративных деталей, </a:t>
            </a:r>
            <a:r>
              <a:rPr lang="ru-RU" sz="2400" b="1" dirty="0" smtClean="0">
                <a:solidFill>
                  <a:srgbClr val="7030A0"/>
                </a:solidFill>
              </a:rPr>
              <a:t>штрихов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C:\Users\User\Desktop\Новая папка\IMG_20201102_134315.jpg"/>
          <p:cNvPicPr>
            <a:picLocks noChangeAspect="1" noChangeArrowheads="1"/>
          </p:cNvPicPr>
          <p:nvPr/>
        </p:nvPicPr>
        <p:blipFill>
          <a:blip r:embed="rId3" cstate="print"/>
          <a:srcRect l="5691" r="7047" b="6098"/>
          <a:stretch>
            <a:fillRect/>
          </a:stretch>
        </p:blipFill>
        <p:spPr bwMode="auto">
          <a:xfrm>
            <a:off x="1054225" y="1833998"/>
            <a:ext cx="3312368" cy="4752528"/>
          </a:xfrm>
          <a:prstGeom prst="rect">
            <a:avLst/>
          </a:prstGeom>
          <a:noFill/>
        </p:spPr>
      </p:pic>
      <p:pic>
        <p:nvPicPr>
          <p:cNvPr id="7" name="Picture 2" descr="C:\Users\User\Desktop\Новая папка (2)\IMG_20200315_213357.jpg"/>
          <p:cNvPicPr>
            <a:picLocks noChangeAspect="1" noChangeArrowheads="1"/>
          </p:cNvPicPr>
          <p:nvPr/>
        </p:nvPicPr>
        <p:blipFill>
          <a:blip r:embed="rId4" cstate="print"/>
          <a:srcRect l="22904" t="18646" r="29678" b="17339"/>
          <a:stretch>
            <a:fillRect/>
          </a:stretch>
        </p:blipFill>
        <p:spPr bwMode="auto">
          <a:xfrm>
            <a:off x="5334746" y="110519"/>
            <a:ext cx="3732414" cy="6718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Новая папка (2)\IMG_20200315_213357.jpg"/>
          <p:cNvPicPr>
            <a:picLocks noChangeAspect="1" noChangeArrowheads="1"/>
          </p:cNvPicPr>
          <p:nvPr/>
        </p:nvPicPr>
        <p:blipFill>
          <a:blip r:embed="rId3" cstate="print"/>
          <a:srcRect l="8001" t="8001" r="14775" b="4851"/>
          <a:stretch>
            <a:fillRect/>
          </a:stretch>
        </p:blipFill>
        <p:spPr bwMode="auto">
          <a:xfrm>
            <a:off x="2483768" y="996178"/>
            <a:ext cx="3960440" cy="5959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11560" y="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7030A0"/>
                </a:solidFill>
              </a:rPr>
              <a:t>Приклеиваем готовую </a:t>
            </a:r>
            <a:r>
              <a:rPr lang="ru-RU" sz="2400" b="1" dirty="0" smtClean="0">
                <a:solidFill>
                  <a:srgbClr val="7030A0"/>
                </a:solidFill>
              </a:rPr>
              <a:t>рамку </a:t>
            </a:r>
            <a:r>
              <a:rPr lang="ru-RU" sz="2400" b="1" dirty="0" smtClean="0">
                <a:solidFill>
                  <a:srgbClr val="7030A0"/>
                </a:solidFill>
              </a:rPr>
              <a:t>к нашему рисунку. Картина готова!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772</TotalTime>
  <Words>240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5_Апекс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k201</cp:lastModifiedBy>
  <cp:revision>80</cp:revision>
  <dcterms:created xsi:type="dcterms:W3CDTF">2013-02-07T11:51:24Z</dcterms:created>
  <dcterms:modified xsi:type="dcterms:W3CDTF">2020-11-09T12:53:48Z</dcterms:modified>
</cp:coreProperties>
</file>