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82" r:id="rId4"/>
    <p:sldId id="283" r:id="rId5"/>
    <p:sldId id="284" r:id="rId6"/>
    <p:sldId id="288" r:id="rId7"/>
    <p:sldId id="285" r:id="rId8"/>
    <p:sldId id="286" r:id="rId9"/>
    <p:sldId id="287" r:id="rId10"/>
    <p:sldId id="289" r:id="rId11"/>
    <p:sldId id="291" r:id="rId12"/>
    <p:sldId id="292" r:id="rId13"/>
    <p:sldId id="293" r:id="rId14"/>
    <p:sldId id="294" r:id="rId15"/>
    <p:sldId id="295" r:id="rId16"/>
    <p:sldId id="290" r:id="rId17"/>
    <p:sldId id="29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87" d="100"/>
          <a:sy n="87" d="100"/>
        </p:scale>
        <p:origin x="15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Pictures\shablony_prezentaziy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188640"/>
            <a:ext cx="4572000" cy="6227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bg2">
                    <a:lumMod val="60000"/>
                    <a:lumOff val="40000"/>
                  </a:schemeClr>
                </a:solidFill>
                <a:ea typeface="Calibri"/>
                <a:cs typeface="Times New Roman"/>
              </a:rPr>
              <a:t>«Волшебный коврик»</a:t>
            </a:r>
            <a:endParaRPr lang="ru-RU" sz="3200" dirty="0">
              <a:solidFill>
                <a:schemeClr val="bg2">
                  <a:lumMod val="60000"/>
                  <a:lumOff val="40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86182" y="5517232"/>
            <a:ext cx="5141794" cy="92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Терентьева Анна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Андреевна, 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</a:rPr>
              <a:t>педагог дополнительного образования МАДОУ №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51,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Ленинск-Кузнецкий городской округ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1000108"/>
            <a:ext cx="7488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Творчество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- это не удел только гениев, 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создавших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великие художественные произведения. 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Творчество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существует везде, где человек воображает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комбинирует, создает что- либо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новое»	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	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Л. В.  Выготский</a:t>
            </a:r>
            <a:endParaRPr lang="ru-RU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user32\Desktop\Новая папка (2)\IMG_20210412_104845.jpg"/>
          <p:cNvPicPr>
            <a:picLocks noChangeAspect="1" noChangeArrowheads="1"/>
          </p:cNvPicPr>
          <p:nvPr/>
        </p:nvPicPr>
        <p:blipFill>
          <a:blip r:embed="rId4" cstate="print"/>
          <a:srcRect b="26041"/>
          <a:stretch>
            <a:fillRect/>
          </a:stretch>
        </p:blipFill>
        <p:spPr bwMode="auto">
          <a:xfrm>
            <a:off x="3571868" y="2237994"/>
            <a:ext cx="5351798" cy="2968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user32\Desktop\IMG_20210411_183655.jpg"/>
          <p:cNvPicPr>
            <a:picLocks noChangeAspect="1" noChangeArrowheads="1"/>
          </p:cNvPicPr>
          <p:nvPr/>
        </p:nvPicPr>
        <p:blipFill>
          <a:blip r:embed="rId5" cstate="print"/>
          <a:srcRect l="4166" t="13541" r="4166" b="17708"/>
          <a:stretch>
            <a:fillRect/>
          </a:stretch>
        </p:blipFill>
        <p:spPr bwMode="auto">
          <a:xfrm>
            <a:off x="642189" y="3912928"/>
            <a:ext cx="2928958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11833"/>
            <a:ext cx="83884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«Волшебный </a:t>
            </a:r>
            <a:r>
              <a:rPr lang="ru-RU" sz="2400" b="1" dirty="0" smtClean="0">
                <a:solidFill>
                  <a:srgbClr val="7030A0"/>
                </a:solidFill>
              </a:rPr>
              <a:t>коврик»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развивающее </a:t>
            </a:r>
            <a:r>
              <a:rPr lang="ru-RU" sz="2000" b="1" dirty="0" smtClean="0">
                <a:solidFill>
                  <a:srgbClr val="7030A0"/>
                </a:solidFill>
              </a:rPr>
              <a:t>задание по рисованию для детей старшего дошкольного </a:t>
            </a:r>
            <a:r>
              <a:rPr lang="ru-RU" sz="2000" b="1" dirty="0" smtClean="0">
                <a:solidFill>
                  <a:srgbClr val="7030A0"/>
                </a:solidFill>
              </a:rPr>
              <a:t>возраста</a:t>
            </a:r>
            <a:endParaRPr lang="ru-RU" sz="2000" b="1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Задачи</a:t>
            </a:r>
            <a:r>
              <a:rPr lang="ru-RU" sz="2000" b="1" dirty="0" smtClean="0">
                <a:solidFill>
                  <a:srgbClr val="7030A0"/>
                </a:solidFill>
              </a:rPr>
              <a:t>: </a:t>
            </a:r>
            <a:r>
              <a:rPr lang="ru-RU" sz="2000" b="1" dirty="0" smtClean="0">
                <a:solidFill>
                  <a:srgbClr val="7030A0"/>
                </a:solidFill>
              </a:rPr>
              <a:t>учить </a:t>
            </a:r>
            <a:r>
              <a:rPr lang="ru-RU" sz="2000" b="1" dirty="0" smtClean="0">
                <a:solidFill>
                  <a:srgbClr val="7030A0"/>
                </a:solidFill>
              </a:rPr>
              <a:t>детей </a:t>
            </a:r>
            <a:r>
              <a:rPr lang="ru-RU" sz="2000" b="1" dirty="0" smtClean="0">
                <a:solidFill>
                  <a:srgbClr val="7030A0"/>
                </a:solidFill>
              </a:rPr>
              <a:t>рисовать </a:t>
            </a:r>
            <a:r>
              <a:rPr lang="ru-RU" sz="2000" b="1" dirty="0" smtClean="0">
                <a:solidFill>
                  <a:srgbClr val="7030A0"/>
                </a:solidFill>
              </a:rPr>
              <a:t>фломастерами; заполнять треугольники рисунками, используя графические знаки (точки, линии, завитки простые фигуры) для создания образа</a:t>
            </a:r>
            <a:r>
              <a:rPr lang="ru-RU" sz="2000" b="1" dirty="0" smtClean="0">
                <a:solidFill>
                  <a:srgbClr val="7030A0"/>
                </a:solidFill>
              </a:rPr>
              <a:t> </a:t>
            </a:r>
          </a:p>
          <a:p>
            <a:pPr algn="ctr"/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1 </a:t>
            </a:r>
            <a:r>
              <a:rPr lang="ru-RU" sz="2400" b="1" dirty="0" smtClean="0">
                <a:solidFill>
                  <a:srgbClr val="7030A0"/>
                </a:solidFill>
              </a:rPr>
              <a:t>этап. Складывание квадрата в </a:t>
            </a:r>
            <a:r>
              <a:rPr lang="ru-RU" sz="2400" b="1" dirty="0" smtClean="0">
                <a:solidFill>
                  <a:srgbClr val="7030A0"/>
                </a:solidFill>
              </a:rPr>
              <a:t>конструкцию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user32\Desktop\Новая папка (2)\IMG_20210412_115436.jpg"/>
          <p:cNvPicPr>
            <a:picLocks noChangeAspect="1" noChangeArrowheads="1"/>
          </p:cNvPicPr>
          <p:nvPr/>
        </p:nvPicPr>
        <p:blipFill>
          <a:blip r:embed="rId4" cstate="print"/>
          <a:srcRect l="2777" t="18750" r="5555" b="14583"/>
          <a:stretch>
            <a:fillRect/>
          </a:stretch>
        </p:blipFill>
        <p:spPr bwMode="auto">
          <a:xfrm>
            <a:off x="1029268" y="2675431"/>
            <a:ext cx="1473408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user32\Desktop\Новая папка (2)\IMG_20210412_115450.jpg"/>
          <p:cNvPicPr>
            <a:picLocks noChangeAspect="1" noChangeArrowheads="1"/>
          </p:cNvPicPr>
          <p:nvPr/>
        </p:nvPicPr>
        <p:blipFill>
          <a:blip r:embed="rId5" cstate="print"/>
          <a:srcRect l="16666" t="2083" r="6944"/>
          <a:stretch>
            <a:fillRect/>
          </a:stretch>
        </p:blipFill>
        <p:spPr bwMode="auto">
          <a:xfrm rot="16200000">
            <a:off x="1958252" y="3811680"/>
            <a:ext cx="1117531" cy="1909956"/>
          </a:xfrm>
          <a:prstGeom prst="rect">
            <a:avLst/>
          </a:prstGeom>
          <a:noFill/>
        </p:spPr>
      </p:pic>
      <p:pic>
        <p:nvPicPr>
          <p:cNvPr id="2052" name="Picture 4" descr="C:\Users\user32\Desktop\Новая папка (2)\IMG_20210412_115504.jpg"/>
          <p:cNvPicPr>
            <a:picLocks noChangeAspect="1" noChangeArrowheads="1"/>
          </p:cNvPicPr>
          <p:nvPr/>
        </p:nvPicPr>
        <p:blipFill>
          <a:blip r:embed="rId6" cstate="print"/>
          <a:srcRect l="12500" r="13889"/>
          <a:stretch>
            <a:fillRect/>
          </a:stretch>
        </p:blipFill>
        <p:spPr bwMode="auto">
          <a:xfrm rot="5400000">
            <a:off x="1993313" y="5069161"/>
            <a:ext cx="1143008" cy="2070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C:\Users\user32\Desktop\Новая папка (2)\IMG_20210412_115536.jpg"/>
          <p:cNvPicPr>
            <a:picLocks noChangeAspect="1" noChangeArrowheads="1"/>
          </p:cNvPicPr>
          <p:nvPr/>
        </p:nvPicPr>
        <p:blipFill>
          <a:blip r:embed="rId7" cstate="print"/>
          <a:srcRect t="7291" r="3125" b="21875"/>
          <a:stretch>
            <a:fillRect/>
          </a:stretch>
        </p:blipFill>
        <p:spPr bwMode="auto">
          <a:xfrm>
            <a:off x="3955974" y="5466161"/>
            <a:ext cx="2145913" cy="1176795"/>
          </a:xfrm>
          <a:prstGeom prst="rect">
            <a:avLst/>
          </a:prstGeom>
          <a:noFill/>
        </p:spPr>
      </p:pic>
      <p:pic>
        <p:nvPicPr>
          <p:cNvPr id="2054" name="Picture 6" descr="C:\Users\user32\Desktop\Новая папка (2)\IMG_20210412_115609.jpg"/>
          <p:cNvPicPr>
            <a:picLocks noChangeAspect="1" noChangeArrowheads="1"/>
          </p:cNvPicPr>
          <p:nvPr/>
        </p:nvPicPr>
        <p:blipFill>
          <a:blip r:embed="rId8" cstate="print"/>
          <a:srcRect l="7031" r="14844"/>
          <a:stretch>
            <a:fillRect/>
          </a:stretch>
        </p:blipFill>
        <p:spPr bwMode="auto">
          <a:xfrm>
            <a:off x="6943879" y="5041339"/>
            <a:ext cx="1668363" cy="1601617"/>
          </a:xfrm>
          <a:prstGeom prst="rect">
            <a:avLst/>
          </a:prstGeom>
          <a:noFill/>
        </p:spPr>
      </p:pic>
      <p:pic>
        <p:nvPicPr>
          <p:cNvPr id="2055" name="Picture 7" descr="C:\Users\user32\Desktop\IMG_20210412_115632.jpg"/>
          <p:cNvPicPr>
            <a:picLocks noChangeAspect="1" noChangeArrowheads="1"/>
          </p:cNvPicPr>
          <p:nvPr/>
        </p:nvPicPr>
        <p:blipFill>
          <a:blip r:embed="rId9" cstate="print"/>
          <a:srcRect l="10156" r="14062"/>
          <a:stretch>
            <a:fillRect/>
          </a:stretch>
        </p:blipFill>
        <p:spPr bwMode="auto">
          <a:xfrm>
            <a:off x="6879883" y="3100026"/>
            <a:ext cx="1732359" cy="1714488"/>
          </a:xfrm>
          <a:prstGeom prst="rect">
            <a:avLst/>
          </a:prstGeom>
          <a:noFill/>
        </p:spPr>
      </p:pic>
      <p:pic>
        <p:nvPicPr>
          <p:cNvPr id="2056" name="Picture 8" descr="C:\Users\user32\Desktop\IMG_20210412_115648.jpg"/>
          <p:cNvPicPr>
            <a:picLocks noChangeAspect="1" noChangeArrowheads="1"/>
          </p:cNvPicPr>
          <p:nvPr/>
        </p:nvPicPr>
        <p:blipFill>
          <a:blip r:embed="rId10" cstate="print"/>
          <a:srcRect t="9375" r="4166" b="14583"/>
          <a:stretch>
            <a:fillRect/>
          </a:stretch>
        </p:blipFill>
        <p:spPr bwMode="auto">
          <a:xfrm>
            <a:off x="4029210" y="2715784"/>
            <a:ext cx="2357454" cy="2494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550"/>
            <a:ext cx="9144000" cy="6890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87624" y="285948"/>
            <a:ext cx="7022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2. этап. Заполнение треугольников </a:t>
            </a:r>
            <a:r>
              <a:rPr lang="ru-RU" sz="2400" b="1" dirty="0" smtClean="0">
                <a:solidFill>
                  <a:srgbClr val="7030A0"/>
                </a:solidFill>
              </a:rPr>
              <a:t>рисунками</a:t>
            </a:r>
          </a:p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Представлено тридцать </a:t>
            </a:r>
            <a:r>
              <a:rPr lang="ru-RU" sz="2400" b="1" dirty="0">
                <a:solidFill>
                  <a:srgbClr val="7030A0"/>
                </a:solidFill>
              </a:rPr>
              <a:t>два простых сюжета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672" y="5276801"/>
            <a:ext cx="3224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7030A0"/>
                </a:solidFill>
              </a:rPr>
              <a:t>Узор «Цветные точки» </a:t>
            </a:r>
          </a:p>
          <a:p>
            <a:pPr algn="r"/>
            <a:r>
              <a:rPr lang="ru-RU" sz="2000" b="1" dirty="0" smtClean="0">
                <a:solidFill>
                  <a:srgbClr val="7030A0"/>
                </a:solidFill>
              </a:rPr>
              <a:t>(три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1027" name="Picture 3" descr="C:\Users\User\Desktop\Новая папка (6)\IMG_20210410_152231.jpg"/>
          <p:cNvPicPr>
            <a:picLocks noChangeAspect="1" noChangeArrowheads="1"/>
          </p:cNvPicPr>
          <p:nvPr/>
        </p:nvPicPr>
        <p:blipFill>
          <a:blip r:embed="rId3" cstate="print"/>
          <a:srcRect l="12200" t="18500" r="5201" b="19551"/>
          <a:stretch>
            <a:fillRect/>
          </a:stretch>
        </p:blipFill>
        <p:spPr bwMode="auto">
          <a:xfrm>
            <a:off x="998606" y="2121491"/>
            <a:ext cx="3024336" cy="3024336"/>
          </a:xfrm>
          <a:prstGeom prst="rtTriangle">
            <a:avLst/>
          </a:prstGeom>
          <a:noFill/>
        </p:spPr>
      </p:pic>
      <p:pic>
        <p:nvPicPr>
          <p:cNvPr id="1028" name="Picture 4" descr="C:\Users\User\Desktop\Новая папка (6)\IMG_20210410_152231.jpg"/>
          <p:cNvPicPr>
            <a:picLocks noChangeAspect="1" noChangeArrowheads="1"/>
          </p:cNvPicPr>
          <p:nvPr/>
        </p:nvPicPr>
        <p:blipFill>
          <a:blip r:embed="rId4" cstate="print"/>
          <a:srcRect l="5201" t="18500" r="10801" b="18501"/>
          <a:stretch>
            <a:fillRect/>
          </a:stretch>
        </p:blipFill>
        <p:spPr bwMode="auto">
          <a:xfrm rot="10800000">
            <a:off x="5163513" y="2583160"/>
            <a:ext cx="3419872" cy="3419872"/>
          </a:xfrm>
          <a:prstGeom prst="rtTriangle">
            <a:avLst/>
          </a:prstGeom>
          <a:noFill/>
        </p:spPr>
      </p:pic>
      <p:pic>
        <p:nvPicPr>
          <p:cNvPr id="1029" name="Picture 5" descr="C:\Users\User\Desktop\Новая папка (6)\IMG_20210410_152254.jpg"/>
          <p:cNvPicPr>
            <a:picLocks noChangeAspect="1" noChangeArrowheads="1"/>
          </p:cNvPicPr>
          <p:nvPr/>
        </p:nvPicPr>
        <p:blipFill>
          <a:blip r:embed="rId5" cstate="print"/>
          <a:srcRect l="49213" t="29000" r="2751" b="8001"/>
          <a:stretch>
            <a:fillRect/>
          </a:stretch>
        </p:blipFill>
        <p:spPr bwMode="auto">
          <a:xfrm rot="10800000">
            <a:off x="1206906" y="2076121"/>
            <a:ext cx="3096344" cy="3045584"/>
          </a:xfrm>
          <a:prstGeom prst="rtTriangle">
            <a:avLst/>
          </a:prstGeom>
          <a:noFill/>
        </p:spPr>
      </p:pic>
      <p:pic>
        <p:nvPicPr>
          <p:cNvPr id="1030" name="Picture 6" descr="C:\Users\User\Desktop\Новая папка (6)\IMG_20210410_152430.jpg"/>
          <p:cNvPicPr>
            <a:picLocks noChangeAspect="1" noChangeArrowheads="1"/>
          </p:cNvPicPr>
          <p:nvPr/>
        </p:nvPicPr>
        <p:blipFill>
          <a:blip r:embed="rId6" cstate="print"/>
          <a:srcRect l="23225" t="12201" r="18501" b="9051"/>
          <a:stretch>
            <a:fillRect/>
          </a:stretch>
        </p:blipFill>
        <p:spPr bwMode="auto">
          <a:xfrm>
            <a:off x="4968922" y="2667744"/>
            <a:ext cx="3241185" cy="3582144"/>
          </a:xfrm>
          <a:prstGeom prst="rtTriangle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98605" y="1272041"/>
            <a:ext cx="3285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Узор из штрихов </a:t>
            </a:r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(один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, два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цвета)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56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017"/>
            <a:ext cx="9144000" cy="6869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36103" y="260647"/>
            <a:ext cx="3421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Узор из морковок 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(три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User\Desktop\Новая папка (6)\IMG_20210410_152518.jpg"/>
          <p:cNvPicPr>
            <a:picLocks noChangeAspect="1" noChangeArrowheads="1"/>
          </p:cNvPicPr>
          <p:nvPr/>
        </p:nvPicPr>
        <p:blipFill>
          <a:blip r:embed="rId3" cstate="print"/>
          <a:srcRect l="48425" t="20600" r="1963" b="16401"/>
          <a:stretch>
            <a:fillRect/>
          </a:stretch>
        </p:blipFill>
        <p:spPr bwMode="auto">
          <a:xfrm rot="5400000">
            <a:off x="853294" y="1351569"/>
            <a:ext cx="3477986" cy="3312368"/>
          </a:xfrm>
          <a:prstGeom prst="rtTriangle">
            <a:avLst/>
          </a:prstGeom>
          <a:noFill/>
        </p:spPr>
      </p:pic>
      <p:pic>
        <p:nvPicPr>
          <p:cNvPr id="2052" name="Picture 4" descr="C:\Users\User\Desktop\Новая папка (6)\IMG_20210410_153212.jpg"/>
          <p:cNvPicPr>
            <a:picLocks noChangeAspect="1" noChangeArrowheads="1"/>
          </p:cNvPicPr>
          <p:nvPr/>
        </p:nvPicPr>
        <p:blipFill>
          <a:blip r:embed="rId4" cstate="print"/>
          <a:srcRect l="3801" t="15350" r="9401" b="21651"/>
          <a:stretch>
            <a:fillRect/>
          </a:stretch>
        </p:blipFill>
        <p:spPr bwMode="auto">
          <a:xfrm rot="16200000">
            <a:off x="1027968" y="1647383"/>
            <a:ext cx="3384376" cy="3275202"/>
          </a:xfrm>
          <a:prstGeom prst="rtTriangle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69318" y="2204864"/>
            <a:ext cx="3563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Узор из крестиков и ноликов 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(два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цвета)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3" name="Picture 5" descr="C:\Users\User\Desktop\Новая папка (6)\IMG_20210410_152914.jpg"/>
          <p:cNvPicPr>
            <a:picLocks noChangeAspect="1" noChangeArrowheads="1"/>
          </p:cNvPicPr>
          <p:nvPr/>
        </p:nvPicPr>
        <p:blipFill>
          <a:blip r:embed="rId5" cstate="print"/>
          <a:srcRect l="1001" t="30050" r="16400" b="8001"/>
          <a:stretch>
            <a:fillRect/>
          </a:stretch>
        </p:blipFill>
        <p:spPr bwMode="auto">
          <a:xfrm>
            <a:off x="4860032" y="3284984"/>
            <a:ext cx="3384376" cy="3384376"/>
          </a:xfrm>
          <a:prstGeom prst="rtTriangle">
            <a:avLst/>
          </a:prstGeom>
          <a:noFill/>
        </p:spPr>
      </p:pic>
      <p:pic>
        <p:nvPicPr>
          <p:cNvPr id="2054" name="Picture 6" descr="C:\Users\User\Desktop\Новая папка (6)\IMG_20210410_153357.jpg"/>
          <p:cNvPicPr>
            <a:picLocks noChangeAspect="1" noChangeArrowheads="1"/>
          </p:cNvPicPr>
          <p:nvPr/>
        </p:nvPicPr>
        <p:blipFill>
          <a:blip r:embed="rId6" cstate="print"/>
          <a:srcRect t="4851" r="3801" b="23750"/>
          <a:stretch>
            <a:fillRect/>
          </a:stretch>
        </p:blipFill>
        <p:spPr bwMode="auto">
          <a:xfrm rot="10800000">
            <a:off x="5150334" y="3284984"/>
            <a:ext cx="3382105" cy="3346924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976664" y="548680"/>
            <a:ext cx="3267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Узор из облачков 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(два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цвета)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User\Desktop\Новая папка (6)\IMG_20210410_153033.jpg"/>
          <p:cNvPicPr>
            <a:picLocks noChangeAspect="1" noChangeArrowheads="1"/>
          </p:cNvPicPr>
          <p:nvPr/>
        </p:nvPicPr>
        <p:blipFill>
          <a:blip r:embed="rId3" cstate="print"/>
          <a:srcRect l="8001" t="24800" r="2401" b="8001"/>
          <a:stretch>
            <a:fillRect/>
          </a:stretch>
        </p:blipFill>
        <p:spPr bwMode="auto">
          <a:xfrm>
            <a:off x="1046795" y="340607"/>
            <a:ext cx="3356992" cy="3356992"/>
          </a:xfrm>
          <a:prstGeom prst="rtTriangle">
            <a:avLst/>
          </a:prstGeom>
          <a:noFill/>
        </p:spPr>
      </p:pic>
      <p:pic>
        <p:nvPicPr>
          <p:cNvPr id="3075" name="Picture 3" descr="C:\Users\User\Desktop\Новая папка (6)\IMG_20210410_153009.jpg"/>
          <p:cNvPicPr>
            <a:picLocks noChangeAspect="1" noChangeArrowheads="1"/>
          </p:cNvPicPr>
          <p:nvPr/>
        </p:nvPicPr>
        <p:blipFill>
          <a:blip r:embed="rId4" cstate="print"/>
          <a:srcRect l="21650" t="5901" r="15351" b="4851"/>
          <a:stretch>
            <a:fillRect/>
          </a:stretch>
        </p:blipFill>
        <p:spPr bwMode="auto">
          <a:xfrm rot="10800000">
            <a:off x="1619672" y="298697"/>
            <a:ext cx="2989476" cy="3371063"/>
          </a:xfrm>
          <a:prstGeom prst="rtTriangle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051720" y="3721914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Гладко закрашенный треугольник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(один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цвет по выбору)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6" name="Picture 4" descr="C:\Users\User\Desktop\Новая папка (6)\IMG_20210410_152425.jpg"/>
          <p:cNvPicPr>
            <a:picLocks noChangeAspect="1" noChangeArrowheads="1"/>
          </p:cNvPicPr>
          <p:nvPr/>
        </p:nvPicPr>
        <p:blipFill>
          <a:blip r:embed="rId5" cstate="print"/>
          <a:srcRect l="14563" r="18500" b="18500"/>
          <a:stretch>
            <a:fillRect/>
          </a:stretch>
        </p:blipFill>
        <p:spPr bwMode="auto">
          <a:xfrm>
            <a:off x="1187624" y="3789040"/>
            <a:ext cx="3075334" cy="2808312"/>
          </a:xfrm>
          <a:prstGeom prst="rtTriangle">
            <a:avLst/>
          </a:prstGeom>
          <a:noFill/>
        </p:spPr>
      </p:pic>
      <p:pic>
        <p:nvPicPr>
          <p:cNvPr id="3077" name="Picture 5" descr="C:\Users\User\Desktop\Новая папка (6)\IMG_20210410_152413.jpg"/>
          <p:cNvPicPr>
            <a:picLocks noChangeAspect="1" noChangeArrowheads="1"/>
          </p:cNvPicPr>
          <p:nvPr/>
        </p:nvPicPr>
        <p:blipFill>
          <a:blip r:embed="rId6" cstate="print"/>
          <a:srcRect l="27163" t="19550" r="15350" b="9051"/>
          <a:stretch>
            <a:fillRect/>
          </a:stretch>
        </p:blipFill>
        <p:spPr bwMode="auto">
          <a:xfrm rot="16200000">
            <a:off x="5186979" y="3678117"/>
            <a:ext cx="3068960" cy="2858758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499991" y="260648"/>
            <a:ext cx="34563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Узор с божьими коровками 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(три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цвета)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098" name="Picture 2" descr="C:\Users\User\Desktop\Новая папка (6)\IMG_20210410_153009.jpg"/>
          <p:cNvPicPr>
            <a:picLocks noChangeAspect="1" noChangeArrowheads="1"/>
          </p:cNvPicPr>
          <p:nvPr/>
        </p:nvPicPr>
        <p:blipFill>
          <a:blip r:embed="rId3" cstate="print"/>
          <a:srcRect l="12988" t="4851" r="22438" b="6951"/>
          <a:stretch>
            <a:fillRect/>
          </a:stretch>
        </p:blipFill>
        <p:spPr bwMode="auto">
          <a:xfrm>
            <a:off x="755577" y="260648"/>
            <a:ext cx="3092914" cy="3168352"/>
          </a:xfrm>
          <a:prstGeom prst="rtTriangle">
            <a:avLst/>
          </a:prstGeom>
          <a:noFill/>
        </p:spPr>
      </p:pic>
      <p:pic>
        <p:nvPicPr>
          <p:cNvPr id="4099" name="Picture 3" descr="C:\Users\User\Desktop\Новая папка (6)\IMG_20210410_153301.jpg"/>
          <p:cNvPicPr>
            <a:picLocks noChangeAspect="1" noChangeArrowheads="1"/>
          </p:cNvPicPr>
          <p:nvPr/>
        </p:nvPicPr>
        <p:blipFill>
          <a:blip r:embed="rId4" cstate="print"/>
          <a:srcRect l="2800" t="17450" r="13201" b="21651"/>
          <a:stretch>
            <a:fillRect/>
          </a:stretch>
        </p:blipFill>
        <p:spPr bwMode="auto">
          <a:xfrm rot="10800000">
            <a:off x="971600" y="260648"/>
            <a:ext cx="3168352" cy="3062740"/>
          </a:xfrm>
          <a:prstGeom prst="rtTriangle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10800000" flipV="1">
            <a:off x="4499991" y="4221088"/>
            <a:ext cx="25202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вишенок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(четыре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4100" name="Picture 4" descr="C:\Users\User\Desktop\Новая папка (6)\IMG_20210410_153321.jpg"/>
          <p:cNvPicPr>
            <a:picLocks noChangeAspect="1" noChangeArrowheads="1"/>
          </p:cNvPicPr>
          <p:nvPr/>
        </p:nvPicPr>
        <p:blipFill>
          <a:blip r:embed="rId5" cstate="print"/>
          <a:srcRect l="21650" t="2751" r="5901" b="4851"/>
          <a:stretch>
            <a:fillRect/>
          </a:stretch>
        </p:blipFill>
        <p:spPr bwMode="auto">
          <a:xfrm rot="16200000">
            <a:off x="5585378" y="3639758"/>
            <a:ext cx="3070159" cy="2936674"/>
          </a:xfrm>
          <a:prstGeom prst="rtTriangle">
            <a:avLst/>
          </a:prstGeom>
          <a:noFill/>
        </p:spPr>
      </p:pic>
      <p:pic>
        <p:nvPicPr>
          <p:cNvPr id="4101" name="Picture 5" descr="C:\Users\User\Desktop\Новая папка (6)\IMG_20210410_152658.jpg"/>
          <p:cNvPicPr>
            <a:picLocks noChangeAspect="1" noChangeArrowheads="1"/>
          </p:cNvPicPr>
          <p:nvPr/>
        </p:nvPicPr>
        <p:blipFill>
          <a:blip r:embed="rId6" cstate="print"/>
          <a:srcRect l="10801" t="47900" r="27600" b="2751"/>
          <a:stretch>
            <a:fillRect/>
          </a:stretch>
        </p:blipFill>
        <p:spPr bwMode="auto">
          <a:xfrm>
            <a:off x="2843808" y="3573016"/>
            <a:ext cx="2880320" cy="3076705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188640"/>
            <a:ext cx="4306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«Закорючки»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(один-два 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5122" name="Picture 2" descr="C:\Users\User\Desktop\Новая папка (6)\IMG_20210410_153119.jpg"/>
          <p:cNvPicPr>
            <a:picLocks noChangeAspect="1" noChangeArrowheads="1"/>
          </p:cNvPicPr>
          <p:nvPr/>
        </p:nvPicPr>
        <p:blipFill>
          <a:blip r:embed="rId3" cstate="print"/>
          <a:srcRect l="9051" t="4851" r="27950" b="11150"/>
          <a:stretch>
            <a:fillRect/>
          </a:stretch>
        </p:blipFill>
        <p:spPr bwMode="auto">
          <a:xfrm rot="8090735">
            <a:off x="1788649" y="1818550"/>
            <a:ext cx="3024336" cy="3024336"/>
          </a:xfrm>
          <a:prstGeom prst="rtTriangle">
            <a:avLst/>
          </a:prstGeom>
          <a:noFill/>
        </p:spPr>
      </p:pic>
      <p:pic>
        <p:nvPicPr>
          <p:cNvPr id="5123" name="Picture 3" descr="C:\Users\User\Desktop\Новая папка (6)\IMG_20210410_153128.jpg"/>
          <p:cNvPicPr>
            <a:picLocks noChangeAspect="1" noChangeArrowheads="1"/>
          </p:cNvPicPr>
          <p:nvPr/>
        </p:nvPicPr>
        <p:blipFill>
          <a:blip r:embed="rId4" cstate="print"/>
          <a:srcRect l="8001" t="19550" r="17801" b="19551"/>
          <a:stretch>
            <a:fillRect/>
          </a:stretch>
        </p:blipFill>
        <p:spPr bwMode="auto">
          <a:xfrm rot="10800000">
            <a:off x="6332933" y="684836"/>
            <a:ext cx="2304256" cy="2521638"/>
          </a:xfrm>
          <a:prstGeom prst="rtTriangle">
            <a:avLst/>
          </a:prstGeom>
          <a:noFill/>
        </p:spPr>
      </p:pic>
      <p:pic>
        <p:nvPicPr>
          <p:cNvPr id="5124" name="Picture 4" descr="C:\Users\User\Desktop\Новая папка (6)\IMG_20210410_153149.jpg"/>
          <p:cNvPicPr>
            <a:picLocks noChangeAspect="1" noChangeArrowheads="1"/>
          </p:cNvPicPr>
          <p:nvPr/>
        </p:nvPicPr>
        <p:blipFill>
          <a:blip r:embed="rId5" cstate="print"/>
          <a:srcRect l="24800" t="4851" r="22000" b="50000"/>
          <a:stretch>
            <a:fillRect/>
          </a:stretch>
        </p:blipFill>
        <p:spPr bwMode="auto">
          <a:xfrm>
            <a:off x="5785345" y="684836"/>
            <a:ext cx="2354494" cy="2664296"/>
          </a:xfrm>
          <a:prstGeom prst="rtTriangle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115616" y="3861048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волнистых линий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(цвета по выбору)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5126" name="Picture 6" descr="C:\Users\User\Desktop\Новая папка (6)\IMG_20210410_152530.jpg"/>
          <p:cNvPicPr>
            <a:picLocks noChangeAspect="1" noChangeArrowheads="1"/>
          </p:cNvPicPr>
          <p:nvPr/>
        </p:nvPicPr>
        <p:blipFill>
          <a:blip r:embed="rId6" cstate="print"/>
          <a:srcRect l="22000" t="30050" r="12201" b="19550"/>
          <a:stretch>
            <a:fillRect/>
          </a:stretch>
        </p:blipFill>
        <p:spPr bwMode="auto">
          <a:xfrm rot="8072564">
            <a:off x="4177840" y="4653038"/>
            <a:ext cx="3530915" cy="3606041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404664"/>
            <a:ext cx="25487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7030A0"/>
                </a:solidFill>
              </a:rPr>
              <a:t>Узор из грибочков</a:t>
            </a:r>
          </a:p>
          <a:p>
            <a:pPr algn="r"/>
            <a:r>
              <a:rPr lang="ru-RU" sz="2000" b="1" dirty="0" smtClean="0">
                <a:solidFill>
                  <a:srgbClr val="7030A0"/>
                </a:solidFill>
              </a:rPr>
              <a:t>(три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6147" name="Picture 3" descr="C:\Users\User\Desktop\Новая папка (6)\IMG_20210410_153149.jpg"/>
          <p:cNvPicPr>
            <a:picLocks noChangeAspect="1" noChangeArrowheads="1"/>
          </p:cNvPicPr>
          <p:nvPr/>
        </p:nvPicPr>
        <p:blipFill>
          <a:blip r:embed="rId3" cstate="print"/>
          <a:srcRect l="50787" t="20600" r="5113" b="22700"/>
          <a:stretch>
            <a:fillRect/>
          </a:stretch>
        </p:blipFill>
        <p:spPr bwMode="auto">
          <a:xfrm rot="10800000">
            <a:off x="4548977" y="212892"/>
            <a:ext cx="4032448" cy="3888432"/>
          </a:xfrm>
          <a:prstGeom prst="rtTriangle">
            <a:avLst/>
          </a:prstGeom>
          <a:noFill/>
        </p:spPr>
      </p:pic>
      <p:pic>
        <p:nvPicPr>
          <p:cNvPr id="6148" name="Picture 4" descr="C:\Users\User\Desktop\Новая папка (6)\IMG_20210410_153316.jpg"/>
          <p:cNvPicPr>
            <a:picLocks noChangeAspect="1" noChangeArrowheads="1"/>
          </p:cNvPicPr>
          <p:nvPr/>
        </p:nvPicPr>
        <p:blipFill>
          <a:blip r:embed="rId4" cstate="print"/>
          <a:srcRect l="26375" r="4326" b="10101"/>
          <a:stretch>
            <a:fillRect/>
          </a:stretch>
        </p:blipFill>
        <p:spPr bwMode="auto">
          <a:xfrm>
            <a:off x="3747686" y="37592"/>
            <a:ext cx="3990409" cy="3882473"/>
          </a:xfrm>
          <a:prstGeom prst="rtTriangle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771800" y="4314214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7030A0"/>
                </a:solidFill>
              </a:rPr>
              <a:t>Узор из флажков </a:t>
            </a:r>
          </a:p>
          <a:p>
            <a:pPr lvl="0" algn="ctr"/>
            <a:r>
              <a:rPr lang="ru-RU" sz="2000" b="1" dirty="0" smtClean="0">
                <a:solidFill>
                  <a:srgbClr val="7030A0"/>
                </a:solidFill>
              </a:rPr>
              <a:t>(четыре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6149" name="Picture 5" descr="C:\Users\User\Desktop\Новая папка (6)\IMG_20210410_152518.jpg"/>
          <p:cNvPicPr>
            <a:picLocks noChangeAspect="1" noChangeArrowheads="1"/>
          </p:cNvPicPr>
          <p:nvPr/>
        </p:nvPicPr>
        <p:blipFill>
          <a:blip r:embed="rId5" cstate="print"/>
          <a:srcRect l="19201" r="22000" b="53150"/>
          <a:stretch>
            <a:fillRect/>
          </a:stretch>
        </p:blipFill>
        <p:spPr bwMode="auto">
          <a:xfrm>
            <a:off x="1169368" y="3557547"/>
            <a:ext cx="3024336" cy="3212976"/>
          </a:xfrm>
          <a:prstGeom prst="rtTriangle">
            <a:avLst/>
          </a:prstGeom>
          <a:noFill/>
        </p:spPr>
      </p:pic>
      <p:pic>
        <p:nvPicPr>
          <p:cNvPr id="6150" name="Picture 6" descr="C:\Users\User\Desktop\Новая папка (6)\IMG_20210410_153100.jpg"/>
          <p:cNvPicPr>
            <a:picLocks noChangeAspect="1" noChangeArrowheads="1"/>
          </p:cNvPicPr>
          <p:nvPr/>
        </p:nvPicPr>
        <p:blipFill>
          <a:blip r:embed="rId6" cstate="print"/>
          <a:srcRect l="6601" t="11151" r="12201" b="27950"/>
          <a:stretch>
            <a:fillRect/>
          </a:stretch>
        </p:blipFill>
        <p:spPr bwMode="auto">
          <a:xfrm rot="16200000">
            <a:off x="4869057" y="3612701"/>
            <a:ext cx="3096344" cy="3096344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3" y="260648"/>
            <a:ext cx="3528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бантиков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(два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3142" y="3068960"/>
            <a:ext cx="2477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мячиков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(два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7170" name="Picture 2" descr="C:\Users\User\Desktop\Новая папка (6)\IMG_20210410_152902.jpg"/>
          <p:cNvPicPr>
            <a:picLocks noChangeAspect="1" noChangeArrowheads="1"/>
          </p:cNvPicPr>
          <p:nvPr/>
        </p:nvPicPr>
        <p:blipFill>
          <a:blip r:embed="rId3" cstate="print"/>
          <a:srcRect l="15000" t="11151" r="12201" b="29000"/>
          <a:stretch>
            <a:fillRect/>
          </a:stretch>
        </p:blipFill>
        <p:spPr bwMode="auto">
          <a:xfrm>
            <a:off x="807501" y="1463969"/>
            <a:ext cx="3218884" cy="3528392"/>
          </a:xfrm>
          <a:prstGeom prst="rtTriangle">
            <a:avLst/>
          </a:prstGeom>
          <a:noFill/>
        </p:spPr>
      </p:pic>
      <p:pic>
        <p:nvPicPr>
          <p:cNvPr id="7171" name="Picture 3" descr="C:\Users\User\Desktop\Новая папка (6)\IMG_20210410_152914.jpg"/>
          <p:cNvPicPr>
            <a:picLocks noChangeAspect="1" noChangeArrowheads="1"/>
          </p:cNvPicPr>
          <p:nvPr/>
        </p:nvPicPr>
        <p:blipFill>
          <a:blip r:embed="rId4" cstate="print"/>
          <a:srcRect l="12200" t="6951" r="2401" b="29000"/>
          <a:stretch>
            <a:fillRect/>
          </a:stretch>
        </p:blipFill>
        <p:spPr bwMode="auto">
          <a:xfrm rot="10800000">
            <a:off x="827584" y="1166719"/>
            <a:ext cx="3528392" cy="3528392"/>
          </a:xfrm>
          <a:prstGeom prst="rtTriangle">
            <a:avLst/>
          </a:prstGeom>
          <a:noFill/>
        </p:spPr>
      </p:pic>
      <p:pic>
        <p:nvPicPr>
          <p:cNvPr id="7172" name="Picture 4" descr="C:\Users\User\Desktop\Новая папка (6)\IMG_20210410_152108.jpg"/>
          <p:cNvPicPr>
            <a:picLocks noChangeAspect="1" noChangeArrowheads="1"/>
          </p:cNvPicPr>
          <p:nvPr/>
        </p:nvPicPr>
        <p:blipFill>
          <a:blip r:embed="rId5" cstate="print"/>
          <a:srcRect l="3801" t="20600" r="9401" b="13251"/>
          <a:stretch>
            <a:fillRect/>
          </a:stretch>
        </p:blipFill>
        <p:spPr bwMode="auto">
          <a:xfrm rot="8041734">
            <a:off x="3505837" y="4342193"/>
            <a:ext cx="4464496" cy="4536504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7" y="260648"/>
            <a:ext cx="338437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Узор из полосок 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(два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2780928"/>
            <a:ext cx="3313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 </a:t>
            </a:r>
            <a:r>
              <a:rPr lang="ru-RU" sz="2000" b="1" dirty="0" smtClean="0">
                <a:solidFill>
                  <a:srgbClr val="7030A0"/>
                </a:solidFill>
              </a:rPr>
              <a:t>Узор из сложных полосок </a:t>
            </a:r>
            <a:r>
              <a:rPr lang="ru-RU" sz="2000" b="1" dirty="0" smtClean="0">
                <a:solidFill>
                  <a:srgbClr val="7030A0"/>
                </a:solidFill>
              </a:rPr>
              <a:t>(четыре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194" name="Picture 2" descr="C:\Users\User\Desktop\Новая папка (6)\IMG_20210410_152612.jpg"/>
          <p:cNvPicPr>
            <a:picLocks noChangeAspect="1" noChangeArrowheads="1"/>
          </p:cNvPicPr>
          <p:nvPr/>
        </p:nvPicPr>
        <p:blipFill>
          <a:blip r:embed="rId3" cstate="print"/>
          <a:srcRect l="6601" t="21650" r="8001" b="12201"/>
          <a:stretch>
            <a:fillRect/>
          </a:stretch>
        </p:blipFill>
        <p:spPr bwMode="auto">
          <a:xfrm>
            <a:off x="762468" y="1412776"/>
            <a:ext cx="3137491" cy="3240360"/>
          </a:xfrm>
          <a:prstGeom prst="rtTriangle">
            <a:avLst/>
          </a:prstGeom>
          <a:noFill/>
        </p:spPr>
      </p:pic>
      <p:pic>
        <p:nvPicPr>
          <p:cNvPr id="8195" name="Picture 3" descr="C:\Users\User\Desktop\Новая папка (6)\IMG_20210410_153045.jpg"/>
          <p:cNvPicPr>
            <a:picLocks noChangeAspect="1" noChangeArrowheads="1"/>
          </p:cNvPicPr>
          <p:nvPr/>
        </p:nvPicPr>
        <p:blipFill>
          <a:blip r:embed="rId4" cstate="print"/>
          <a:srcRect l="20075" t="3801" r="11413" b="5901"/>
          <a:stretch>
            <a:fillRect/>
          </a:stretch>
        </p:blipFill>
        <p:spPr bwMode="auto">
          <a:xfrm rot="10800000">
            <a:off x="971600" y="1199404"/>
            <a:ext cx="3312368" cy="3274295"/>
          </a:xfrm>
          <a:prstGeom prst="rtTriangle">
            <a:avLst/>
          </a:prstGeom>
          <a:noFill/>
        </p:spPr>
      </p:pic>
      <p:pic>
        <p:nvPicPr>
          <p:cNvPr id="8196" name="Picture 4" descr="C:\Users\User\Desktop\Новая папка (6)\IMG_20210410_153226.jpg"/>
          <p:cNvPicPr>
            <a:picLocks noChangeAspect="1" noChangeArrowheads="1"/>
          </p:cNvPicPr>
          <p:nvPr/>
        </p:nvPicPr>
        <p:blipFill>
          <a:blip r:embed="rId5" cstate="print"/>
          <a:srcRect l="12201" t="5901" r="20075" b="3801"/>
          <a:stretch>
            <a:fillRect/>
          </a:stretch>
        </p:blipFill>
        <p:spPr bwMode="auto">
          <a:xfrm rot="8066607">
            <a:off x="3549163" y="4350379"/>
            <a:ext cx="4449534" cy="4449534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1110" y="0"/>
            <a:ext cx="2796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сердечек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(два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1988840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Узоры из букв и цифр (цвета по выбору)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9218" name="Picture 2" descr="C:\Users\User\Desktop\Новая папка (6)\IMG_20210410_153243.jpg"/>
          <p:cNvPicPr>
            <a:picLocks noChangeAspect="1" noChangeArrowheads="1"/>
          </p:cNvPicPr>
          <p:nvPr/>
        </p:nvPicPr>
        <p:blipFill>
          <a:blip r:embed="rId3" cstate="print"/>
          <a:srcRect l="6601" t="20600" r="6601" b="14301"/>
          <a:stretch>
            <a:fillRect/>
          </a:stretch>
        </p:blipFill>
        <p:spPr bwMode="auto">
          <a:xfrm rot="5400000">
            <a:off x="911110" y="1040542"/>
            <a:ext cx="3312368" cy="3312368"/>
          </a:xfrm>
          <a:prstGeom prst="rtTriangle">
            <a:avLst/>
          </a:prstGeom>
          <a:noFill/>
        </p:spPr>
      </p:pic>
      <p:pic>
        <p:nvPicPr>
          <p:cNvPr id="9219" name="Picture 3" descr="C:\Users\User\Desktop\Новая папка (6)\IMG_20210410_153349.jpg"/>
          <p:cNvPicPr>
            <a:picLocks noChangeAspect="1" noChangeArrowheads="1"/>
          </p:cNvPicPr>
          <p:nvPr/>
        </p:nvPicPr>
        <p:blipFill>
          <a:blip r:embed="rId4" cstate="print"/>
          <a:srcRect l="5113" t="3801" r="28738" b="5901"/>
          <a:stretch>
            <a:fillRect/>
          </a:stretch>
        </p:blipFill>
        <p:spPr bwMode="auto">
          <a:xfrm rot="16200000">
            <a:off x="1047465" y="1301416"/>
            <a:ext cx="3305669" cy="3384376"/>
          </a:xfrm>
          <a:prstGeom prst="rtTriangle">
            <a:avLst/>
          </a:prstGeom>
          <a:noFill/>
        </p:spPr>
      </p:pic>
      <p:pic>
        <p:nvPicPr>
          <p:cNvPr id="9220" name="Picture 4" descr="C:\Users\User\Desktop\Новая папка (6)\IMG_20210410_152357.jpg"/>
          <p:cNvPicPr>
            <a:picLocks noChangeAspect="1" noChangeArrowheads="1"/>
          </p:cNvPicPr>
          <p:nvPr/>
        </p:nvPicPr>
        <p:blipFill>
          <a:blip r:embed="rId5" cstate="print"/>
          <a:srcRect l="24800" t="11151" r="13776" b="4851"/>
          <a:stretch>
            <a:fillRect/>
          </a:stretch>
        </p:blipFill>
        <p:spPr bwMode="auto">
          <a:xfrm rot="5400000">
            <a:off x="4907737" y="3089281"/>
            <a:ext cx="3721014" cy="3816424"/>
          </a:xfrm>
          <a:prstGeom prst="rtTriangle">
            <a:avLst/>
          </a:prstGeom>
          <a:noFill/>
        </p:spPr>
      </p:pic>
      <p:pic>
        <p:nvPicPr>
          <p:cNvPr id="9221" name="Picture 5" descr="C:\Users\User\Desktop\Новая папка (6)\IMG_20210410_153016.jpg"/>
          <p:cNvPicPr>
            <a:picLocks noChangeAspect="1" noChangeArrowheads="1"/>
          </p:cNvPicPr>
          <p:nvPr/>
        </p:nvPicPr>
        <p:blipFill>
          <a:blip r:embed="rId6" cstate="print"/>
          <a:srcRect l="5201" t="21650" r="10801" b="16401"/>
          <a:stretch>
            <a:fillRect/>
          </a:stretch>
        </p:blipFill>
        <p:spPr bwMode="auto">
          <a:xfrm rot="16200000">
            <a:off x="5477293" y="3191290"/>
            <a:ext cx="3697522" cy="3635897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0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цветных колечек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(цвета по выбору)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4" y="1700808"/>
            <a:ext cx="3530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Узор «Паутинка» </a:t>
            </a:r>
            <a:r>
              <a:rPr lang="ru-RU" sz="2000" b="1" dirty="0" smtClean="0">
                <a:solidFill>
                  <a:srgbClr val="7030A0"/>
                </a:solidFill>
              </a:rPr>
              <a:t>(два </a:t>
            </a:r>
            <a:r>
              <a:rPr lang="ru-RU" sz="2000" b="1" dirty="0" smtClean="0">
                <a:solidFill>
                  <a:srgbClr val="7030A0"/>
                </a:solidFill>
              </a:rPr>
              <a:t>цвета)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10242" name="Picture 2" descr="C:\Users\User\Desktop\Новая папка (6)\IMG_20210410_153128.jpg"/>
          <p:cNvPicPr>
            <a:picLocks noChangeAspect="1" noChangeArrowheads="1"/>
          </p:cNvPicPr>
          <p:nvPr/>
        </p:nvPicPr>
        <p:blipFill>
          <a:blip r:embed="rId3" cstate="print"/>
          <a:srcRect l="8001" t="15350" r="12201" b="18501"/>
          <a:stretch>
            <a:fillRect/>
          </a:stretch>
        </p:blipFill>
        <p:spPr bwMode="auto">
          <a:xfrm>
            <a:off x="901639" y="1196752"/>
            <a:ext cx="2952329" cy="3263100"/>
          </a:xfrm>
          <a:prstGeom prst="rtTriangle">
            <a:avLst/>
          </a:prstGeom>
          <a:noFill/>
        </p:spPr>
      </p:pic>
      <p:pic>
        <p:nvPicPr>
          <p:cNvPr id="10243" name="Picture 3" descr="C:\Users\User\Desktop\Новая папка (6)\IMG_20210410_152530.jpg"/>
          <p:cNvPicPr>
            <a:picLocks noChangeAspect="1" noChangeArrowheads="1"/>
          </p:cNvPicPr>
          <p:nvPr/>
        </p:nvPicPr>
        <p:blipFill>
          <a:blip r:embed="rId4" cstate="print"/>
          <a:srcRect l="8001" t="16400" r="23400" b="31100"/>
          <a:stretch>
            <a:fillRect/>
          </a:stretch>
        </p:blipFill>
        <p:spPr bwMode="auto">
          <a:xfrm rot="10800000">
            <a:off x="1117835" y="1022246"/>
            <a:ext cx="3024336" cy="3086057"/>
          </a:xfrm>
          <a:prstGeom prst="rtTriangle">
            <a:avLst/>
          </a:prstGeom>
          <a:noFill/>
        </p:spPr>
      </p:pic>
      <p:pic>
        <p:nvPicPr>
          <p:cNvPr id="10244" name="Picture 4" descr="C:\Users\User\Desktop\Новая папка (6)\IMG_20210410_153447.jpg"/>
          <p:cNvPicPr>
            <a:picLocks noChangeAspect="1" noChangeArrowheads="1"/>
          </p:cNvPicPr>
          <p:nvPr/>
        </p:nvPicPr>
        <p:blipFill>
          <a:blip r:embed="rId5" cstate="print"/>
          <a:srcRect l="55512" t="16400" b="16401"/>
          <a:stretch>
            <a:fillRect/>
          </a:stretch>
        </p:blipFill>
        <p:spPr bwMode="auto">
          <a:xfrm rot="7870992">
            <a:off x="3105191" y="4343956"/>
            <a:ext cx="4114960" cy="4465750"/>
          </a:xfrm>
          <a:prstGeom prst="rtTriangle">
            <a:avLst/>
          </a:prstGeom>
          <a:noFill/>
        </p:spPr>
      </p:pic>
      <p:pic>
        <p:nvPicPr>
          <p:cNvPr id="10245" name="Picture 5" descr="C:\Users\User\Desktop\Новая папка (6)\IMG_20210410_153513.jpg"/>
          <p:cNvPicPr>
            <a:picLocks noChangeAspect="1" noChangeArrowheads="1"/>
          </p:cNvPicPr>
          <p:nvPr/>
        </p:nvPicPr>
        <p:blipFill>
          <a:blip r:embed="rId6" cstate="print"/>
          <a:srcRect l="8263" r="17713" b="8001"/>
          <a:stretch>
            <a:fillRect/>
          </a:stretch>
        </p:blipFill>
        <p:spPr bwMode="auto">
          <a:xfrm rot="10800000">
            <a:off x="4332297" y="2564904"/>
            <a:ext cx="4403334" cy="4104456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188640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слова «мама»</a:t>
            </a:r>
          </a:p>
          <a:p>
            <a:pPr algn="ctr"/>
            <a:r>
              <a:rPr lang="ru-RU" sz="2000" b="1" dirty="0">
                <a:solidFill>
                  <a:srgbClr val="7030A0"/>
                </a:solidFill>
              </a:rPr>
              <a:t>(выбор двух или трех цветов)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3573016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Узор из </a:t>
            </a:r>
            <a:r>
              <a:rPr lang="ru-RU" sz="2000" b="1" dirty="0" err="1" smtClean="0">
                <a:solidFill>
                  <a:srgbClr val="7030A0"/>
                </a:solidFill>
              </a:rPr>
              <a:t>арбузиков</a:t>
            </a:r>
            <a:endParaRPr lang="ru-RU" sz="2000" b="1" dirty="0" smtClean="0">
              <a:solidFill>
                <a:srgbClr val="7030A0"/>
              </a:solidFill>
            </a:endParaRPr>
          </a:p>
        </p:txBody>
      </p:sp>
      <p:pic>
        <p:nvPicPr>
          <p:cNvPr id="11266" name="Picture 2" descr="C:\Users\User\Desktop\Новая папка (6)\IMG_20210410_153250.jpg"/>
          <p:cNvPicPr>
            <a:picLocks noChangeAspect="1" noChangeArrowheads="1"/>
          </p:cNvPicPr>
          <p:nvPr/>
        </p:nvPicPr>
        <p:blipFill>
          <a:blip r:embed="rId3" cstate="print"/>
          <a:srcRect l="24800" t="10101" r="11413" b="8001"/>
          <a:stretch>
            <a:fillRect/>
          </a:stretch>
        </p:blipFill>
        <p:spPr bwMode="auto">
          <a:xfrm rot="10800000">
            <a:off x="5126000" y="649817"/>
            <a:ext cx="3189981" cy="3071834"/>
          </a:xfrm>
          <a:prstGeom prst="rtTriangle">
            <a:avLst/>
          </a:prstGeom>
          <a:noFill/>
        </p:spPr>
      </p:pic>
      <p:pic>
        <p:nvPicPr>
          <p:cNvPr id="11267" name="Picture 3" descr="C:\Users\User\Desktop\Новая папка (6)\IMG_20210410_153310.jpg"/>
          <p:cNvPicPr>
            <a:picLocks noChangeAspect="1" noChangeArrowheads="1"/>
          </p:cNvPicPr>
          <p:nvPr/>
        </p:nvPicPr>
        <p:blipFill>
          <a:blip r:embed="rId4" cstate="print"/>
          <a:srcRect l="5201" t="27950" r="6601" b="16419"/>
          <a:stretch>
            <a:fillRect/>
          </a:stretch>
        </p:blipFill>
        <p:spPr bwMode="auto">
          <a:xfrm rot="8409940">
            <a:off x="2357421" y="1566462"/>
            <a:ext cx="3723801" cy="3131697"/>
          </a:xfrm>
          <a:prstGeom prst="rtTriangle">
            <a:avLst/>
          </a:prstGeom>
          <a:noFill/>
        </p:spPr>
      </p:pic>
      <p:pic>
        <p:nvPicPr>
          <p:cNvPr id="11268" name="Picture 4" descr="C:\Users\User\Desktop\Новая папка (6)\IMG_20210410_153538.jpg"/>
          <p:cNvPicPr>
            <a:picLocks noChangeAspect="1" noChangeArrowheads="1"/>
          </p:cNvPicPr>
          <p:nvPr/>
        </p:nvPicPr>
        <p:blipFill>
          <a:blip r:embed="rId5" cstate="print"/>
          <a:srcRect l="2401" t="13251" r="5201" b="22700"/>
          <a:stretch>
            <a:fillRect/>
          </a:stretch>
        </p:blipFill>
        <p:spPr bwMode="auto">
          <a:xfrm>
            <a:off x="755576" y="3284984"/>
            <a:ext cx="3350143" cy="3096344"/>
          </a:xfrm>
          <a:prstGeom prst="rtTriangle">
            <a:avLst/>
          </a:prstGeom>
          <a:noFill/>
        </p:spPr>
      </p:pic>
      <p:pic>
        <p:nvPicPr>
          <p:cNvPr id="11269" name="Picture 5" descr="C:\Users\User\Desktop\Новая папка (6)\IMG_20210410_153231.jpg"/>
          <p:cNvPicPr>
            <a:picLocks noChangeAspect="1" noChangeArrowheads="1"/>
          </p:cNvPicPr>
          <p:nvPr/>
        </p:nvPicPr>
        <p:blipFill>
          <a:blip r:embed="rId6" cstate="print"/>
          <a:srcRect l="8001" t="11151" r="10801" b="27950"/>
          <a:stretch>
            <a:fillRect/>
          </a:stretch>
        </p:blipFill>
        <p:spPr bwMode="auto">
          <a:xfrm rot="8099801">
            <a:off x="4916538" y="4619999"/>
            <a:ext cx="3396095" cy="3769656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54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67944" y="332656"/>
            <a:ext cx="4176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Узор «Черно-белая клетка»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(</a:t>
            </a:r>
            <a:r>
              <a:rPr lang="ru-RU" sz="2000" b="1" dirty="0" smtClean="0">
                <a:solidFill>
                  <a:srgbClr val="7030A0"/>
                </a:solidFill>
              </a:rPr>
              <a:t>выбор двух других цветов)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12290" name="Picture 2" descr="C:\Users\User\Desktop\Новая папка (6)\IMG_20210410_152108.jpg"/>
          <p:cNvPicPr>
            <a:picLocks noChangeAspect="1" noChangeArrowheads="1"/>
          </p:cNvPicPr>
          <p:nvPr/>
        </p:nvPicPr>
        <p:blipFill>
          <a:blip r:embed="rId3" cstate="print"/>
          <a:srcRect l="5201" t="13251" r="5201" b="17450"/>
          <a:stretch>
            <a:fillRect/>
          </a:stretch>
        </p:blipFill>
        <p:spPr bwMode="auto">
          <a:xfrm>
            <a:off x="755575" y="478922"/>
            <a:ext cx="2664297" cy="2747556"/>
          </a:xfrm>
          <a:prstGeom prst="rtTriangle">
            <a:avLst/>
          </a:prstGeom>
          <a:noFill/>
        </p:spPr>
      </p:pic>
      <p:pic>
        <p:nvPicPr>
          <p:cNvPr id="12291" name="Picture 3" descr="C:\Users\User\Desktop\Новая папка (6)\IMG_20210410_152120.jpg"/>
          <p:cNvPicPr>
            <a:picLocks noChangeAspect="1" noChangeArrowheads="1"/>
          </p:cNvPicPr>
          <p:nvPr/>
        </p:nvPicPr>
        <p:blipFill>
          <a:blip r:embed="rId4" cstate="print"/>
          <a:srcRect l="6601" t="17450" r="6601" b="17451"/>
          <a:stretch>
            <a:fillRect/>
          </a:stretch>
        </p:blipFill>
        <p:spPr bwMode="auto">
          <a:xfrm rot="10800000">
            <a:off x="1187624" y="476672"/>
            <a:ext cx="2736304" cy="2736304"/>
          </a:xfrm>
          <a:prstGeom prst="rtTriangle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843808" y="3645024"/>
            <a:ext cx="3888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7030A0"/>
                </a:solidFill>
              </a:rPr>
              <a:t>Узор из зонтиков </a:t>
            </a:r>
          </a:p>
          <a:p>
            <a:pPr lvl="0" algn="ctr"/>
            <a:r>
              <a:rPr lang="ru-RU" sz="2000" b="1" dirty="0" smtClean="0">
                <a:solidFill>
                  <a:srgbClr val="7030A0"/>
                </a:solidFill>
              </a:rPr>
              <a:t>(</a:t>
            </a:r>
            <a:r>
              <a:rPr lang="ru-RU" sz="2000" b="1" dirty="0" smtClean="0">
                <a:solidFill>
                  <a:srgbClr val="7030A0"/>
                </a:solidFill>
              </a:rPr>
              <a:t>выбор </a:t>
            </a:r>
            <a:r>
              <a:rPr lang="ru-RU" sz="2000" b="1" dirty="0" smtClean="0">
                <a:solidFill>
                  <a:srgbClr val="7030A0"/>
                </a:solidFill>
              </a:rPr>
              <a:t>двух или трех цветов)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User\Desktop\Новая папка (6)\IMG_20210410_152612.jpg"/>
          <p:cNvPicPr>
            <a:picLocks noChangeAspect="1" noChangeArrowheads="1"/>
          </p:cNvPicPr>
          <p:nvPr/>
        </p:nvPicPr>
        <p:blipFill>
          <a:blip r:embed="rId5" cstate="print"/>
          <a:srcRect l="6601" t="12201" r="5201" b="21650"/>
          <a:stretch>
            <a:fillRect/>
          </a:stretch>
        </p:blipFill>
        <p:spPr bwMode="auto">
          <a:xfrm rot="16200000">
            <a:off x="5072066" y="3714752"/>
            <a:ext cx="2952328" cy="2952328"/>
          </a:xfrm>
          <a:prstGeom prst="rtTriangle">
            <a:avLst/>
          </a:prstGeom>
          <a:noFill/>
        </p:spPr>
      </p:pic>
      <p:pic>
        <p:nvPicPr>
          <p:cNvPr id="1027" name="Picture 3" descr="C:\Users\User\Desktop\Новая папка (6)\IMG_20210410_152630.jpg"/>
          <p:cNvPicPr>
            <a:picLocks noChangeAspect="1" noChangeArrowheads="1"/>
          </p:cNvPicPr>
          <p:nvPr/>
        </p:nvPicPr>
        <p:blipFill>
          <a:blip r:embed="rId6" cstate="print"/>
          <a:srcRect l="21651" t="13251" r="16925" b="4851"/>
          <a:stretch>
            <a:fillRect/>
          </a:stretch>
        </p:blipFill>
        <p:spPr bwMode="auto">
          <a:xfrm>
            <a:off x="1285852" y="3714752"/>
            <a:ext cx="2952328" cy="2952328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User\Desktop\Новая папка (6)\IMG_20210410_152630.jpg"/>
          <p:cNvPicPr>
            <a:picLocks noChangeAspect="1" noChangeArrowheads="1"/>
          </p:cNvPicPr>
          <p:nvPr/>
        </p:nvPicPr>
        <p:blipFill>
          <a:blip r:embed="rId3" cstate="print"/>
          <a:srcRect l="16138" t="6951" r="21650" b="8001"/>
          <a:stretch>
            <a:fillRect/>
          </a:stretch>
        </p:blipFill>
        <p:spPr bwMode="auto">
          <a:xfrm>
            <a:off x="805743" y="692696"/>
            <a:ext cx="3090121" cy="3168352"/>
          </a:xfrm>
          <a:prstGeom prst="rtTriangle">
            <a:avLst/>
          </a:prstGeom>
          <a:noFill/>
        </p:spPr>
      </p:pic>
      <p:pic>
        <p:nvPicPr>
          <p:cNvPr id="2051" name="Picture 3" descr="C:\Users\User\Desktop\Новая папка (6)\IMG_20210410_152745.jpg"/>
          <p:cNvPicPr>
            <a:picLocks noChangeAspect="1" noChangeArrowheads="1"/>
          </p:cNvPicPr>
          <p:nvPr/>
        </p:nvPicPr>
        <p:blipFill>
          <a:blip r:embed="rId4" cstate="print"/>
          <a:srcRect l="5201" t="17450" r="6601" b="18501"/>
          <a:stretch>
            <a:fillRect/>
          </a:stretch>
        </p:blipFill>
        <p:spPr bwMode="auto">
          <a:xfrm rot="10800000">
            <a:off x="5063750" y="2765534"/>
            <a:ext cx="3838902" cy="3717032"/>
          </a:xfrm>
          <a:prstGeom prst="rtTriangle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306943" y="472118"/>
            <a:ext cx="45135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Узор «рыбки под водой» 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(темные и светлые цвета на </a:t>
            </a:r>
            <a:r>
              <a:rPr lang="ru-RU" sz="2000" b="1" dirty="0" smtClean="0">
                <a:solidFill>
                  <a:srgbClr val="7030A0"/>
                </a:solidFill>
              </a:rPr>
              <a:t>холодном фоне)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2052" name="Picture 4" descr="C:\Users\User\Desktop\Новая папка (6)\IMG_20210410_152902.jpg"/>
          <p:cNvPicPr>
            <a:picLocks noChangeAspect="1" noChangeArrowheads="1"/>
          </p:cNvPicPr>
          <p:nvPr/>
        </p:nvPicPr>
        <p:blipFill>
          <a:blip r:embed="rId5" cstate="print"/>
          <a:srcRect l="5201" t="32150" r="16400" b="10101"/>
          <a:stretch>
            <a:fillRect/>
          </a:stretch>
        </p:blipFill>
        <p:spPr bwMode="auto">
          <a:xfrm>
            <a:off x="4822402" y="2901460"/>
            <a:ext cx="3672408" cy="3606829"/>
          </a:xfrm>
          <a:prstGeom prst="rtTriangle">
            <a:avLst/>
          </a:prstGeom>
          <a:noFill/>
        </p:spPr>
      </p:pic>
      <p:pic>
        <p:nvPicPr>
          <p:cNvPr id="2053" name="Picture 5" descr="C:\Users\User\Desktop\Новая папка (6)\IMG_20210410_152254.jpg"/>
          <p:cNvPicPr>
            <a:picLocks noChangeAspect="1" noChangeArrowheads="1"/>
          </p:cNvPicPr>
          <p:nvPr/>
        </p:nvPicPr>
        <p:blipFill>
          <a:blip r:embed="rId6" cstate="print"/>
          <a:srcRect l="2751" t="12201" r="50000" b="29000"/>
          <a:stretch>
            <a:fillRect/>
          </a:stretch>
        </p:blipFill>
        <p:spPr bwMode="auto">
          <a:xfrm rot="10800000">
            <a:off x="827584" y="476671"/>
            <a:ext cx="3384376" cy="3158751"/>
          </a:xfrm>
          <a:prstGeom prst="rtTriangle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75656" y="4112094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Узор </a:t>
            </a:r>
            <a:r>
              <a:rPr lang="ru-RU" sz="2000" b="1" dirty="0" smtClean="0">
                <a:solidFill>
                  <a:srgbClr val="7030A0"/>
                </a:solidFill>
              </a:rPr>
              <a:t>из </a:t>
            </a:r>
            <a:r>
              <a:rPr lang="ru-RU" sz="2000" b="1" dirty="0" smtClean="0">
                <a:solidFill>
                  <a:srgbClr val="7030A0"/>
                </a:solidFill>
              </a:rPr>
              <a:t>смешных рожиц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0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7030A0"/>
              </a:solidFill>
            </a:endParaRPr>
          </a:p>
          <a:p>
            <a:r>
              <a:rPr lang="ru-RU" sz="2000" b="1" dirty="0" smtClean="0">
                <a:solidFill>
                  <a:srgbClr val="7030A0"/>
                </a:solidFill>
              </a:rPr>
              <a:t>Узор по собственному замыслу ребенка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User\Desktop\Новая папка (6)\IMG_20210410_152503.jpg"/>
          <p:cNvPicPr>
            <a:picLocks noChangeAspect="1" noChangeArrowheads="1"/>
          </p:cNvPicPr>
          <p:nvPr/>
        </p:nvPicPr>
        <p:blipFill>
          <a:blip r:embed="rId3" cstate="print"/>
          <a:srcRect l="8263" t="13251" r="27950" b="10101"/>
          <a:stretch>
            <a:fillRect/>
          </a:stretch>
        </p:blipFill>
        <p:spPr bwMode="auto">
          <a:xfrm rot="16200000">
            <a:off x="1536946" y="177535"/>
            <a:ext cx="3595068" cy="3239999"/>
          </a:xfrm>
          <a:prstGeom prst="rtTriangle">
            <a:avLst/>
          </a:prstGeom>
          <a:noFill/>
        </p:spPr>
      </p:pic>
      <p:pic>
        <p:nvPicPr>
          <p:cNvPr id="3075" name="Picture 3" descr="C:\Users\User\Desktop\Новая папка (6)\IMG_20210410_153250.jpg"/>
          <p:cNvPicPr>
            <a:picLocks noChangeAspect="1" noChangeArrowheads="1"/>
          </p:cNvPicPr>
          <p:nvPr/>
        </p:nvPicPr>
        <p:blipFill>
          <a:blip r:embed="rId4" cstate="print"/>
          <a:srcRect l="12200" t="9051" r="27163" b="10101"/>
          <a:stretch>
            <a:fillRect/>
          </a:stretch>
        </p:blipFill>
        <p:spPr bwMode="auto">
          <a:xfrm>
            <a:off x="5102276" y="142852"/>
            <a:ext cx="3398814" cy="3398814"/>
          </a:xfrm>
          <a:prstGeom prst="rtTriangle">
            <a:avLst/>
          </a:prstGeom>
          <a:noFill/>
        </p:spPr>
      </p:pic>
      <p:pic>
        <p:nvPicPr>
          <p:cNvPr id="3078" name="Picture 6" descr="C:\Users\User\Desktop\Новая папка (6)\IMG_20210410_153430.jpg"/>
          <p:cNvPicPr>
            <a:picLocks noChangeAspect="1" noChangeArrowheads="1"/>
          </p:cNvPicPr>
          <p:nvPr/>
        </p:nvPicPr>
        <p:blipFill>
          <a:blip r:embed="rId5" cstate="print"/>
          <a:srcRect l="47638" t="24801" b="2751"/>
          <a:stretch>
            <a:fillRect/>
          </a:stretch>
        </p:blipFill>
        <p:spPr bwMode="auto">
          <a:xfrm rot="5400000">
            <a:off x="5203680" y="3605806"/>
            <a:ext cx="3192018" cy="3312370"/>
          </a:xfrm>
          <a:prstGeom prst="rtTriangle">
            <a:avLst/>
          </a:prstGeom>
          <a:noFill/>
        </p:spPr>
      </p:pic>
      <p:pic>
        <p:nvPicPr>
          <p:cNvPr id="3079" name="Picture 7" descr="C:\Users\User\Desktop\Новая папка (6)\IMG_20210410_153417.jpg"/>
          <p:cNvPicPr>
            <a:picLocks noChangeAspect="1" noChangeArrowheads="1"/>
          </p:cNvPicPr>
          <p:nvPr/>
        </p:nvPicPr>
        <p:blipFill>
          <a:blip r:embed="rId6" cstate="print"/>
          <a:srcRect l="17713" r="20075" b="24800"/>
          <a:stretch>
            <a:fillRect/>
          </a:stretch>
        </p:blipFill>
        <p:spPr bwMode="auto">
          <a:xfrm rot="10800000">
            <a:off x="1500166" y="3717032"/>
            <a:ext cx="3464640" cy="3140968"/>
          </a:xfrm>
          <a:prstGeom prst="rtTriangl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ндрей\Pictures\shablony_prezentaziy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800100" algn="l"/>
                <a:tab pos="1690688" algn="ct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  <a:tab pos="800100" algn="l"/>
                <a:tab pos="1690688" algn="ctr"/>
              </a:tabLst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rgbClr val="1F497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260649"/>
            <a:ext cx="835292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«Веселые квадратики»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развивающие задания по рисованию для детей младшего и  среднего дошкольного возраста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Задачи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Научить детей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изображать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цветовой фон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Показать как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можно размещать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фигуры, учить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составлять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композицию, используя фоновый рисунок </a:t>
            </a:r>
          </a:p>
          <a:p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1 этап. Подготовка живописного фона (по образцу, собственному замыслу)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2 этап. Составление композиции из геометрических фигур на живописном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фоне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user32\Desktop\Новая папка (2)\IMG_20210411_184052.jpg"/>
          <p:cNvPicPr>
            <a:picLocks noChangeAspect="1" noChangeArrowheads="1"/>
          </p:cNvPicPr>
          <p:nvPr/>
        </p:nvPicPr>
        <p:blipFill>
          <a:blip r:embed="rId3" cstate="print"/>
          <a:srcRect l="2343" t="18750" b="32291"/>
          <a:stretch>
            <a:fillRect/>
          </a:stretch>
        </p:blipFill>
        <p:spPr bwMode="auto">
          <a:xfrm>
            <a:off x="559937" y="3696199"/>
            <a:ext cx="8460432" cy="3169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1201</TotalTime>
  <Words>369</Words>
  <Application>Microsoft Office PowerPoint</Application>
  <PresentationFormat>Экран (4:3)</PresentationFormat>
  <Paragraphs>84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k201</cp:lastModifiedBy>
  <cp:revision>114</cp:revision>
  <dcterms:created xsi:type="dcterms:W3CDTF">2013-02-07T11:51:24Z</dcterms:created>
  <dcterms:modified xsi:type="dcterms:W3CDTF">2021-05-19T02:46:35Z</dcterms:modified>
</cp:coreProperties>
</file>