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6" r:id="rId1"/>
  </p:sldMasterIdLst>
  <p:sldIdLst>
    <p:sldId id="267" r:id="rId2"/>
    <p:sldId id="256" r:id="rId3"/>
    <p:sldId id="268" r:id="rId4"/>
    <p:sldId id="264" r:id="rId5"/>
    <p:sldId id="269" r:id="rId6"/>
    <p:sldId id="265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1E6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-94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251B-58E9-4758-AAA3-9961D237F77F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691E8-182D-47E2-AD90-18A5760EE9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8909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251B-58E9-4758-AAA3-9961D237F77F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691E8-182D-47E2-AD90-18A5760EE9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0327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251B-58E9-4758-AAA3-9961D237F77F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691E8-182D-47E2-AD90-18A5760EE9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852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251B-58E9-4758-AAA3-9961D237F77F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691E8-182D-47E2-AD90-18A5760EE9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1095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251B-58E9-4758-AAA3-9961D237F77F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691E8-182D-47E2-AD90-18A5760EE9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1658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251B-58E9-4758-AAA3-9961D237F77F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691E8-182D-47E2-AD90-18A5760EE9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9699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251B-58E9-4758-AAA3-9961D237F77F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691E8-182D-47E2-AD90-18A5760EE9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8038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251B-58E9-4758-AAA3-9961D237F77F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691E8-182D-47E2-AD90-18A5760EE9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9423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251B-58E9-4758-AAA3-9961D237F77F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691E8-182D-47E2-AD90-18A5760EE9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3997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251B-58E9-4758-AAA3-9961D237F77F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691E8-182D-47E2-AD90-18A5760EE9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2352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251B-58E9-4758-AAA3-9961D237F77F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691E8-182D-47E2-AD90-18A5760EE9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3202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251B-58E9-4758-AAA3-9961D237F77F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691E8-182D-47E2-AD90-18A5760EE9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9122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251B-58E9-4758-AAA3-9961D237F77F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691E8-182D-47E2-AD90-18A5760EE9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766280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251B-58E9-4758-AAA3-9961D237F77F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691E8-182D-47E2-AD90-18A5760EE9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783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251B-58E9-4758-AAA3-9961D237F77F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691E8-182D-47E2-AD90-18A5760EE9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4345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251B-58E9-4758-AAA3-9961D237F77F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691E8-182D-47E2-AD90-18A5760EE9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932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4251B-58E9-4758-AAA3-9961D237F77F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42691E8-182D-47E2-AD90-18A5760EE9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6009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914401" y="1273769"/>
            <a:ext cx="8874176" cy="27770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2800" b="1" dirty="0"/>
              <a:t> 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6000" dirty="0" smtClean="0">
                <a:solidFill>
                  <a:srgbClr val="C00000"/>
                </a:solidFill>
              </a:rPr>
              <a:t>«Героическое прошлое и его значение для современного </a:t>
            </a:r>
            <a:r>
              <a:rPr lang="ru-RU" sz="6700" dirty="0" smtClean="0">
                <a:solidFill>
                  <a:srgbClr val="C00000"/>
                </a:solidFill>
              </a:rPr>
              <a:t>человека</a:t>
            </a:r>
            <a:r>
              <a:rPr lang="ru-RU" sz="6700" dirty="0" smtClean="0">
                <a:solidFill>
                  <a:srgbClr val="C00000"/>
                </a:solidFill>
              </a:rPr>
              <a:t>»</a:t>
            </a:r>
            <a:endParaRPr lang="ru-RU" sz="6700" dirty="0">
              <a:solidFill>
                <a:srgbClr val="C0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94085" y="4917107"/>
            <a:ext cx="7959777" cy="1507756"/>
          </a:xfrm>
        </p:spPr>
        <p:txBody>
          <a:bodyPr>
            <a:normAutofit fontScale="25000" lnSpcReduction="20000"/>
          </a:bodyPr>
          <a:lstStyle/>
          <a:p>
            <a:endParaRPr lang="ru-RU" dirty="0" smtClean="0">
              <a:solidFill>
                <a:srgbClr val="7030A0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ru-RU" sz="9800" b="1" dirty="0" smtClean="0">
                <a:solidFill>
                  <a:srgbClr val="7030A0"/>
                </a:solidFill>
                <a:latin typeface="+mj-lt"/>
              </a:rPr>
              <a:t>Юрченко </a:t>
            </a:r>
            <a:r>
              <a:rPr lang="ru-RU" sz="9800" b="1" dirty="0">
                <a:solidFill>
                  <a:srgbClr val="7030A0"/>
                </a:solidFill>
                <a:latin typeface="+mj-lt"/>
              </a:rPr>
              <a:t>Галина Сергеевна, учитель изобразительного искусства МБОУ </a:t>
            </a:r>
            <a:r>
              <a:rPr lang="ru-RU" sz="9800" b="1" dirty="0" smtClean="0">
                <a:solidFill>
                  <a:srgbClr val="7030A0"/>
                </a:solidFill>
                <a:latin typeface="+mj-lt"/>
              </a:rPr>
              <a:t>«СОШ </a:t>
            </a:r>
            <a:r>
              <a:rPr lang="ru-RU" sz="9800" b="1" dirty="0">
                <a:solidFill>
                  <a:srgbClr val="7030A0"/>
                </a:solidFill>
                <a:latin typeface="+mj-lt"/>
              </a:rPr>
              <a:t>№ 14 </a:t>
            </a:r>
            <a:r>
              <a:rPr lang="ru-RU" sz="9800" b="1" dirty="0" smtClean="0">
                <a:solidFill>
                  <a:srgbClr val="7030A0"/>
                </a:solidFill>
                <a:latin typeface="+mj-lt"/>
              </a:rPr>
              <a:t>имени К.С. Федоровского», </a:t>
            </a:r>
            <a:r>
              <a:rPr lang="ru-RU" sz="9800" b="1" dirty="0" err="1" smtClean="0">
                <a:solidFill>
                  <a:srgbClr val="7030A0"/>
                </a:solidFill>
                <a:latin typeface="+mj-lt"/>
              </a:rPr>
              <a:t>Юргинский</a:t>
            </a:r>
            <a:r>
              <a:rPr lang="ru-RU" sz="9800" b="1" dirty="0" smtClean="0">
                <a:solidFill>
                  <a:srgbClr val="7030A0"/>
                </a:solidFill>
                <a:latin typeface="+mj-lt"/>
              </a:rPr>
              <a:t> ГО</a:t>
            </a:r>
            <a:endParaRPr lang="ru-RU" sz="9800" b="1" dirty="0" smtClean="0">
              <a:solidFill>
                <a:srgbClr val="0070C0"/>
              </a:solidFill>
              <a:latin typeface="+mj-lt"/>
            </a:endParaRPr>
          </a:p>
          <a:p>
            <a:pPr algn="ctr">
              <a:lnSpc>
                <a:spcPct val="120000"/>
              </a:lnSpc>
            </a:pPr>
            <a:endParaRPr lang="ru-RU" sz="9800" b="1" dirty="0" smtClean="0">
              <a:solidFill>
                <a:srgbClr val="7030A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94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5777" y="607372"/>
            <a:ext cx="8596668" cy="182658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700" b="1" dirty="0" smtClean="0">
                <a:solidFill>
                  <a:srgbClr val="C00000"/>
                </a:solidFill>
              </a:rPr>
              <a:t>Триптих </a:t>
            </a:r>
            <a:br>
              <a:rPr lang="ru-RU" sz="6700" b="1" dirty="0" smtClean="0">
                <a:solidFill>
                  <a:srgbClr val="C00000"/>
                </a:solidFill>
              </a:rPr>
            </a:br>
            <a:r>
              <a:rPr lang="ru-RU" sz="6700" b="1" dirty="0" smtClean="0">
                <a:solidFill>
                  <a:srgbClr val="C00000"/>
                </a:solidFill>
              </a:rPr>
              <a:t>«</a:t>
            </a:r>
            <a:r>
              <a:rPr lang="ru-RU" sz="6700" b="1" dirty="0">
                <a:solidFill>
                  <a:srgbClr val="C00000"/>
                </a:solidFill>
              </a:rPr>
              <a:t>А</a:t>
            </a:r>
            <a:r>
              <a:rPr lang="ru-RU" sz="6700" b="1" dirty="0" smtClean="0">
                <a:solidFill>
                  <a:srgbClr val="C00000"/>
                </a:solidFill>
              </a:rPr>
              <a:t>лександр Невский»</a:t>
            </a:r>
            <a:endParaRPr lang="ru-RU" sz="6700" b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9784" y="4334941"/>
            <a:ext cx="10822897" cy="2200769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ea typeface="+mj-ea"/>
                <a:cs typeface="+mj-cs"/>
              </a:rPr>
              <a:t>«Звать через прошлое к </a:t>
            </a:r>
            <a:r>
              <a:rPr lang="ru-RU" sz="4400" b="1" dirty="0">
                <a:solidFill>
                  <a:srgbClr val="C00000"/>
                </a:solidFill>
                <a:ea typeface="+mj-ea"/>
                <a:cs typeface="+mj-cs"/>
              </a:rPr>
              <a:t>настоящему»</a:t>
            </a:r>
            <a:br>
              <a:rPr lang="ru-RU" sz="4400" b="1" dirty="0">
                <a:solidFill>
                  <a:srgbClr val="C00000"/>
                </a:solidFill>
                <a:ea typeface="+mj-ea"/>
                <a:cs typeface="+mj-cs"/>
              </a:rPr>
            </a:br>
            <a:r>
              <a:rPr lang="ru-RU" sz="4400" b="1" dirty="0" smtClean="0">
                <a:solidFill>
                  <a:srgbClr val="C00000"/>
                </a:solidFill>
                <a:ea typeface="+mj-ea"/>
                <a:cs typeface="+mj-cs"/>
              </a:rPr>
              <a:t>                            М</a:t>
            </a:r>
            <a:r>
              <a:rPr lang="ru-RU" sz="4400" b="1" dirty="0">
                <a:solidFill>
                  <a:srgbClr val="C00000"/>
                </a:solidFill>
                <a:ea typeface="+mj-ea"/>
                <a:cs typeface="+mj-cs"/>
              </a:rPr>
              <a:t>. П. </a:t>
            </a:r>
            <a:r>
              <a:rPr lang="ru-RU" sz="4400" b="1" dirty="0" smtClean="0">
                <a:solidFill>
                  <a:srgbClr val="C00000"/>
                </a:solidFill>
                <a:ea typeface="+mj-ea"/>
                <a:cs typeface="+mj-cs"/>
              </a:rPr>
              <a:t>Мусоргский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xmlns="" val="69524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77333" y="0"/>
            <a:ext cx="11306119" cy="19304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П</a:t>
            </a:r>
            <a:r>
              <a:rPr lang="ru-RU" sz="4000" b="1" dirty="0" smtClean="0">
                <a:solidFill>
                  <a:srgbClr val="C00000"/>
                </a:solidFill>
              </a:rPr>
              <a:t>. Д. </a:t>
            </a:r>
            <a:r>
              <a:rPr lang="ru-RU" sz="4000" b="1" dirty="0" err="1" smtClean="0">
                <a:solidFill>
                  <a:srgbClr val="C00000"/>
                </a:solidFill>
              </a:rPr>
              <a:t>Корин</a:t>
            </a:r>
            <a:r>
              <a:rPr lang="ru-RU" sz="4000" b="1" dirty="0" smtClean="0">
                <a:solidFill>
                  <a:srgbClr val="C00000"/>
                </a:solidFill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</a:rPr>
              <a:t>Триптих «Александр Невский</a:t>
            </a:r>
            <a:r>
              <a:rPr lang="ru-RU" sz="4000" b="1" dirty="0" smtClean="0">
                <a:solidFill>
                  <a:srgbClr val="C00000"/>
                </a:solidFill>
              </a:rPr>
              <a:t>»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1943 </a:t>
            </a:r>
            <a:r>
              <a:rPr lang="ru-RU" sz="3200" b="1" dirty="0" smtClean="0">
                <a:solidFill>
                  <a:srgbClr val="C00000"/>
                </a:solidFill>
              </a:rPr>
              <a:t>Холст</a:t>
            </a:r>
            <a:r>
              <a:rPr lang="ru-RU" sz="3200" b="1" dirty="0" smtClean="0">
                <a:solidFill>
                  <a:srgbClr val="C00000"/>
                </a:solidFill>
              </a:rPr>
              <a:t>, </a:t>
            </a:r>
            <a:r>
              <a:rPr lang="ru-RU" sz="3200" b="1" dirty="0" smtClean="0">
                <a:solidFill>
                  <a:srgbClr val="C00000"/>
                </a:solidFill>
              </a:rPr>
              <a:t>масло</a:t>
            </a:r>
            <a:r>
              <a:rPr lang="ru-RU" sz="4000" b="1" dirty="0" smtClean="0">
                <a:solidFill>
                  <a:srgbClr val="C00000"/>
                </a:solidFill>
              </a:rPr>
              <a:t/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i="1" dirty="0" smtClean="0">
                <a:solidFill>
                  <a:srgbClr val="C00000"/>
                </a:solidFill>
              </a:rPr>
              <a:t>Государственная Третьяковская галерея.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804737"/>
            <a:ext cx="11740853" cy="505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472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6679" y="490330"/>
            <a:ext cx="8511466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425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568" y="89252"/>
            <a:ext cx="6012390" cy="64559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81011" y="1793721"/>
            <a:ext cx="4114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«Северная баллада» -левая часть триптиха</a:t>
            </a:r>
            <a:endParaRPr lang="ru-RU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086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2604598" y="8249096"/>
            <a:ext cx="1247719" cy="4571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14210" y="0"/>
            <a:ext cx="6777789" cy="685800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64695" y="1092648"/>
            <a:ext cx="4884821" cy="712089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4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Старинный сказ» </a:t>
            </a:r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</a:p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правая </a:t>
            </a:r>
            <a:r>
              <a:rPr lang="ru-RU" sz="4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часть триптиха </a:t>
            </a:r>
            <a:endParaRPr lang="ru-RU" sz="11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72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128</TotalTime>
  <Words>54</Words>
  <Application>Microsoft Office PowerPoint</Application>
  <PresentationFormat>Произвольный</PresentationFormat>
  <Paragraphs>10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Грань</vt:lpstr>
      <vt:lpstr>     «Героическое прошлое и его значение для современного человека»</vt:lpstr>
      <vt:lpstr>Триптих  «Александр Невский»</vt:lpstr>
      <vt:lpstr>П. Д. Корин Триптих «Александр Невский» 1943 Холст, масло Государственная Третьяковская галерея.</vt:lpstr>
      <vt:lpstr>Слайд 4</vt:lpstr>
      <vt:lpstr>Слайд 5</vt:lpstr>
      <vt:lpstr>«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Jei Klein</cp:lastModifiedBy>
  <cp:revision>16</cp:revision>
  <dcterms:created xsi:type="dcterms:W3CDTF">2017-04-04T14:39:26Z</dcterms:created>
  <dcterms:modified xsi:type="dcterms:W3CDTF">2018-03-25T17:51:14Z</dcterms:modified>
</cp:coreProperties>
</file>