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5" r:id="rId22"/>
    <p:sldId id="276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A24019-3C56-4A34-B6DF-10658662558F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CCB7F-E390-4235-A314-AE32DEC81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CCB7F-E390-4235-A314-AE32DEC819B9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E46D2-E6E1-4D14-9802-9433AF50C3CE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BF59-2834-43BB-BE4C-85DA8EA1D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E46D2-E6E1-4D14-9802-9433AF50C3CE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BF59-2834-43BB-BE4C-85DA8EA1D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E46D2-E6E1-4D14-9802-9433AF50C3CE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BF59-2834-43BB-BE4C-85DA8EA1D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E46D2-E6E1-4D14-9802-9433AF50C3CE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BF59-2834-43BB-BE4C-85DA8EA1D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E46D2-E6E1-4D14-9802-9433AF50C3CE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BF59-2834-43BB-BE4C-85DA8EA1D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E46D2-E6E1-4D14-9802-9433AF50C3CE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BF59-2834-43BB-BE4C-85DA8EA1D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E46D2-E6E1-4D14-9802-9433AF50C3CE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BF59-2834-43BB-BE4C-85DA8EA1D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E46D2-E6E1-4D14-9802-9433AF50C3CE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BF59-2834-43BB-BE4C-85DA8EA1D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E46D2-E6E1-4D14-9802-9433AF50C3CE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BF59-2834-43BB-BE4C-85DA8EA1D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E46D2-E6E1-4D14-9802-9433AF50C3CE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BF59-2834-43BB-BE4C-85DA8EA1D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E46D2-E6E1-4D14-9802-9433AF50C3CE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BF59-2834-43BB-BE4C-85DA8EA1D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E46D2-E6E1-4D14-9802-9433AF50C3CE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BBF59-2834-43BB-BE4C-85DA8EA1D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571604" y="357166"/>
            <a:ext cx="7215238" cy="590931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«Презентация</a:t>
            </a:r>
            <a:endParaRPr lang="ru-RU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опыта работы классного руководителя </a:t>
            </a:r>
          </a:p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 половому воспитанию 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школьников»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14481" y="785794"/>
            <a:ext cx="6970498" cy="2934458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«И девочкам, и мальчикам нужно рассказывать </a:t>
            </a:r>
          </a:p>
          <a:p>
            <a:pPr algn="r">
              <a:lnSpc>
                <a:spcPct val="200000"/>
              </a:lnSpc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 ответственности за каждый кусочек чувств, </a:t>
            </a:r>
          </a:p>
          <a:p>
            <a:pPr algn="r">
              <a:lnSpc>
                <a:spcPct val="200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потому что за все приходится платить жизнью»</a:t>
            </a:r>
          </a:p>
          <a:p>
            <a:pPr algn="r">
              <a:lnSpc>
                <a:spcPct val="200000"/>
              </a:lnSpc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А.С.Макаренко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14546" y="571480"/>
            <a:ext cx="6191054" cy="95410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Классный час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«Подросток. Подготовка к взрослости»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День Здоровья 2016 Всер\SAM_96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44973" y="1785926"/>
            <a:ext cx="6926765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357422" y="428604"/>
            <a:ext cx="5604355" cy="1200329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Классный час</a:t>
            </a:r>
          </a:p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«Личная гигиена человека»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D:\День Здоровья 2016 Всер\SAM_98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1928801"/>
            <a:ext cx="7443414" cy="41516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488" y="428604"/>
            <a:ext cx="3981731" cy="1200329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Классный час</a:t>
            </a:r>
          </a:p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«Мир без насилия»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D:\День Здоровья 2016 Всер\DSC021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84958" y="1785926"/>
            <a:ext cx="6884646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71736" y="428605"/>
            <a:ext cx="5000660" cy="138499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Классный час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 взаимоотношениях между 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юношами и девушками»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G:\Фото с 8 марта и семинара\DSCN55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1857364"/>
            <a:ext cx="5500726" cy="47577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643174" y="357166"/>
            <a:ext cx="5125635" cy="138499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Классный час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«Профилактика 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гинекологических заболеваний»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G:\Фото с 8 марта и семинара\DSCN57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93227" y="1857364"/>
            <a:ext cx="7468919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00298" y="285728"/>
            <a:ext cx="5362815" cy="15696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Ролевая игра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«Ранние половые отношения 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их последствия»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Дом\Desktop\Женский взгляд 15.03.17 фото\DSC033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8447" y="2000240"/>
            <a:ext cx="4186759" cy="46769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00364" y="357166"/>
            <a:ext cx="3857652" cy="1077218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Ролевая игра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«Береги здоровье»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Дом\Desktop\DSC024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1557320"/>
            <a:ext cx="6215106" cy="4660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00232" y="357166"/>
            <a:ext cx="5715040" cy="1077218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Ролевая игра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«Основы семейной жизни»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Дом\Desktop\8 марта 2017 Вечер Беленковой Л.Э\DSC033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0" y="1643050"/>
            <a:ext cx="6922756" cy="47280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14546" y="357166"/>
            <a:ext cx="5929354" cy="107157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Ролевая игра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«Быть мамой – это счастье!»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Дом\Desktop\Для О.Н\DSC029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1564004"/>
            <a:ext cx="4000528" cy="45621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3108" y="357166"/>
            <a:ext cx="5500726" cy="107157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Ролевая игра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«Дочки - матери»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Дом\Desktop\DSC006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42" y="1500174"/>
            <a:ext cx="6772275" cy="50784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85918" y="357166"/>
            <a:ext cx="7000924" cy="1077218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Ролевая игра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«Предназначение мужчин и женщин»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Дом\Desktop\Для О.Н\DSC029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7" y="1643050"/>
            <a:ext cx="5602499" cy="46204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28794" y="357166"/>
            <a:ext cx="6786610" cy="107157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Беседа для девочек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 развитии девочки»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G:\Фото с 8 марта и семинара\DSCN56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0077" y="1503485"/>
            <a:ext cx="6567485" cy="49263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28728" y="714356"/>
            <a:ext cx="7500990" cy="5016758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Беседы для девочек: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«Гигиена тела»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«Выносливость девичьего организма к физическим нагрузкам»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«Норма и отклонение от нормы в половом созревании»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«Понятие о половой зрелости»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«Физические недостатки»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 значении специфической гигиены для здоровья девочки, девушки, женщины»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43042" y="1142984"/>
            <a:ext cx="7215238" cy="4031873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Беседы для мальчиков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«Понятие об инстинктах»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 Развитие мальчика»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«Гигиена тела»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«Половое созревание»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«Норма и отклонение от нормы в половом созревании»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«Понятие о половой зрелости»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00166" y="357166"/>
            <a:ext cx="7286676" cy="15696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Урок нравственности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«Девичья прелесть – не в подражании поведению мальчиков, а в скромном достоинстве, мягкой вежливости, чистоплотности и аккуратности»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C:\Users\Дом\Desktop\DSC026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2000240"/>
            <a:ext cx="5055923" cy="41925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28728" y="214290"/>
            <a:ext cx="7500958" cy="2246769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Урок нравственности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«Доблесть мальчика, юноши, мужчины – в мужественной доброте, а не во власти, жестокости. Свобода – не в притеснении других»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C:\Users\Дом\Desktop\DSC021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96910" y="2571744"/>
            <a:ext cx="5246924" cy="389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71604" y="357167"/>
            <a:ext cx="7286676" cy="1071569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Открытые общешкольные мероприятия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«День матери»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Дом\Desktop\Для О.Н\DSC029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11596" y="1464553"/>
            <a:ext cx="6072230" cy="42618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00166" y="285728"/>
            <a:ext cx="7286676" cy="1077218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Открытое общешкольное мероприятие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«Служить России суждено тебе и мне»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C:\Users\Дом\Desktop\Смотр песни и строя 22.02.17\DSC032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1485506"/>
            <a:ext cx="4500594" cy="51282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71604" y="357166"/>
            <a:ext cx="7215238" cy="1077218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Открытое общешкольное мероприятие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«За милых дам»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C:\Users\Дом\Desktop\8 марта 2017 Вечер Беленковой Л.Э\DSC033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1857364"/>
            <a:ext cx="6875469" cy="37355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71604" y="357166"/>
            <a:ext cx="7215238" cy="446276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Правильное воспитание – это наша счастливая старость, плохое воспитание – это наше будущее горе, это наши слезы, это вина перед другими людьми, 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перед всей страной» 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А.С. Макаренко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43042" y="357167"/>
            <a:ext cx="7072362" cy="575542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Формы работы с родителями обучающихся: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обрания – лекции,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ренинги,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итуативные игры,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искуссии.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темам: «Биологические различия в строении мальчика и девочки», «Понятие о венерических заболеваниях,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СПИДе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их профилактике», «Режим дня ребенка и его здоровье», «О болезнях, передающихся по наследству, и их влиянии на потомство», «О гигиене», «Ранние половые отношения и их последствия», «О взаимоотношениях между юношей и девушкой»</a:t>
            </a:r>
          </a:p>
          <a:p>
            <a:pPr algn="ctr"/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71604" y="357166"/>
            <a:ext cx="7358114" cy="138499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Собрание –лекция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«Норма и отклонение от нормы в половом созревании мальчиков и девочек»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C:\Users\Дом\Desktop\Родительский урок 15.03.17\DSC033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1785926"/>
            <a:ext cx="6379585" cy="4762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5984" y="357166"/>
            <a:ext cx="5429288" cy="107157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Тренинг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 гигиене»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C:\Users\Дом\Desktop\DSC020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1500174"/>
            <a:ext cx="3214710" cy="51106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428728" y="500042"/>
            <a:ext cx="7543988" cy="2985433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«Воспитывая мальчика,</a:t>
            </a:r>
          </a:p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Мы растим мужчину.</a:t>
            </a:r>
          </a:p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Воспитывая девочку,</a:t>
            </a:r>
          </a:p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Мы растим нацию»</a:t>
            </a:r>
          </a:p>
          <a:p>
            <a:pPr algn="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Древняя мудрость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ownloads\шаблон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000232" y="714356"/>
            <a:ext cx="6295314" cy="193899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/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за внимание!</a:t>
            </a:r>
            <a:endParaRPr lang="ru-RU" sz="6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C:\Users\Дом\Downloads\фото киски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2675100"/>
            <a:ext cx="2786082" cy="39716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479</Words>
  <Application>Microsoft Office PowerPoint</Application>
  <PresentationFormat>Экран (4:3)</PresentationFormat>
  <Paragraphs>106</Paragraphs>
  <Slides>27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Дом</cp:lastModifiedBy>
  <cp:revision>44</cp:revision>
  <dcterms:created xsi:type="dcterms:W3CDTF">2017-03-20T16:21:07Z</dcterms:created>
  <dcterms:modified xsi:type="dcterms:W3CDTF">2017-03-20T19:45:45Z</dcterms:modified>
</cp:coreProperties>
</file>