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6" r:id="rId3"/>
    <p:sldId id="258" r:id="rId4"/>
    <p:sldId id="259" r:id="rId5"/>
    <p:sldId id="260" r:id="rId6"/>
    <p:sldId id="261" r:id="rId7"/>
    <p:sldId id="266" r:id="rId8"/>
    <p:sldId id="267" r:id="rId9"/>
    <p:sldId id="271" r:id="rId10"/>
    <p:sldId id="272" r:id="rId11"/>
    <p:sldId id="273" r:id="rId12"/>
    <p:sldId id="262" r:id="rId13"/>
    <p:sldId id="263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A8E0177-6FA8-4AAB-A0F5-01783387FB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D171556-8770-4102-A823-35748F1A7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E0177-6FA8-4AAB-A0F5-01783387FB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71556-8770-4102-A823-35748F1A7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A8E0177-6FA8-4AAB-A0F5-01783387FB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D171556-8770-4102-A823-35748F1A7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E0177-6FA8-4AAB-A0F5-01783387FB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71556-8770-4102-A823-35748F1A7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E0177-6FA8-4AAB-A0F5-01783387FB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71556-8770-4102-A823-35748F1A7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E0177-6FA8-4AAB-A0F5-01783387FB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71556-8770-4102-A823-35748F1A7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A8E0177-6FA8-4AAB-A0F5-01783387FB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71556-8770-4102-A823-35748F1A7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E0177-6FA8-4AAB-A0F5-01783387FB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71556-8770-4102-A823-35748F1A7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E0177-6FA8-4AAB-A0F5-01783387FB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71556-8770-4102-A823-35748F1A7C7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A8E0177-6FA8-4AAB-A0F5-01783387FB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D171556-8770-4102-A823-35748F1A7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A8E0177-6FA8-4AAB-A0F5-01783387FB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D171556-8770-4102-A823-35748F1A7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A8E0177-6FA8-4AAB-A0F5-01783387FBC6}" type="datetimeFigureOut">
              <a:rPr lang="ru-RU" smtClean="0"/>
              <a:pPr/>
              <a:t>15.05.2017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D171556-8770-4102-A823-35748F1A7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8.xml"/><Relationship Id="rId1" Type="http://schemas.openxmlformats.org/officeDocument/2006/relationships/audio" Target="file:///E:\&#1089;&#1077;&#1084;&#1080;&#1085;&#1072;&#1088;%20&#1101;&#1082;&#1086;\fizminutka_dlya_malyshej_-_U_zhirafa_pyatna_pyatna_pyatnyshki_vezde_(iPlayer.fm).mp3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500042"/>
            <a:ext cx="8501090" cy="2928958"/>
          </a:xfrm>
          <a:solidFill>
            <a:schemeClr val="accent2"/>
          </a:solidFill>
          <a:scene3d>
            <a:camera prst="isometricOffAxis1Right"/>
            <a:lightRig rig="threePt" dir="t"/>
          </a:scene3d>
        </p:spPr>
        <p:txBody>
          <a:bodyPr>
            <a:prstTxWarp prst="textDoubleWave1">
              <a:avLst>
                <a:gd name="adj1" fmla="val 6250"/>
                <a:gd name="adj2" fmla="val 1077"/>
              </a:avLst>
            </a:prstTxWarp>
          </a:bodyPr>
          <a:lstStyle/>
          <a:p>
            <a:pPr algn="ctr"/>
            <a:r>
              <a:rPr lang="ru-RU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Интеллектуальная игра по экологии</a:t>
            </a:r>
            <a:br>
              <a:rPr lang="ru-RU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4800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nstantia" pitchFamily="18" charset="0"/>
              </a:rPr>
              <a:t> "Умная охота"»</a:t>
            </a:r>
            <a:r>
              <a:rPr lang="ru-RU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2289" name="Picture 1" descr="G:\Новая папка\кар\конк\132016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62" y="3268951"/>
            <a:ext cx="3643338" cy="3589049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62" y="1498809"/>
            <a:ext cx="68580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8000" b="1" dirty="0">
                <a:solidFill>
                  <a:schemeClr val="accent1">
                    <a:lumMod val="75000"/>
                  </a:schemeClr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Разминка</a:t>
            </a:r>
            <a:endParaRPr lang="ru-RU" sz="8000" dirty="0">
              <a:solidFill>
                <a:schemeClr val="accent1">
                  <a:lumMod val="75000"/>
                </a:schemeClr>
              </a:solidFill>
              <a:latin typeface="Georgia" pitchFamily="18" charset="0"/>
              <a:cs typeface="Arial" pitchFamily="34" charset="0"/>
            </a:endParaRPr>
          </a:p>
        </p:txBody>
      </p:sp>
      <p:pic>
        <p:nvPicPr>
          <p:cNvPr id="4" name="Рисунок 3" descr="pchelka_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32" y="2803048"/>
            <a:ext cx="4286280" cy="32286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86634" cy="1843078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4000" dirty="0"/>
              <a:t>Первый </a:t>
            </a:r>
            <a:r>
              <a:rPr lang="ru-RU" sz="4000" dirty="0" smtClean="0"/>
              <a:t>гейм </a:t>
            </a:r>
            <a:br>
              <a:rPr lang="ru-RU" sz="4000" dirty="0" smtClean="0"/>
            </a:br>
            <a:r>
              <a:rPr lang="ru-RU" sz="4000" dirty="0" smtClean="0"/>
              <a:t>«</a:t>
            </a:r>
            <a:r>
              <a:rPr lang="ru-RU" sz="4000" dirty="0">
                <a:latin typeface="Georgia" pitchFamily="18" charset="0"/>
              </a:rPr>
              <a:t>У дедушки Крылова</a:t>
            </a:r>
            <a:r>
              <a:rPr lang="ru-RU" sz="4000" dirty="0"/>
              <a:t>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9698" name="Picture 2" descr="G:\Новая папка\кар\конк\nn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3884" y="2428868"/>
            <a:ext cx="4614895" cy="4071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823076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Второй гейм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>
                <a:latin typeface="Georgia" pitchFamily="18" charset="0"/>
              </a:rPr>
              <a:t>« Животные в сказках»</a:t>
            </a:r>
            <a:br>
              <a:rPr lang="ru-RU" dirty="0" smtClean="0">
                <a:latin typeface="Georgia" pitchFamily="18" charset="0"/>
              </a:rPr>
            </a:br>
            <a:endParaRPr lang="ru-RU" dirty="0">
              <a:latin typeface="Georgia" pitchFamily="18" charset="0"/>
            </a:endParaRPr>
          </a:p>
        </p:txBody>
      </p:sp>
      <p:pic>
        <p:nvPicPr>
          <p:cNvPr id="30725" name="Picture 5" descr="G:\Новая папка\кар\конк\175118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2500306"/>
            <a:ext cx="4278322" cy="3883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26" name="Picture 6" descr="G:\Новая папка\кар\конк\r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5072074"/>
            <a:ext cx="1905000" cy="1428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210882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Третий гейм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>
                <a:latin typeface="Georgia" pitchFamily="18" charset="0"/>
              </a:rPr>
              <a:t>«Пернатые друзья»</a:t>
            </a:r>
            <a:br>
              <a:rPr lang="ru-RU" dirty="0" smtClean="0">
                <a:latin typeface="Georgia" pitchFamily="18" charset="0"/>
              </a:rPr>
            </a:br>
            <a:endParaRPr lang="ru-RU" dirty="0">
              <a:latin typeface="Georgia" pitchFamily="18" charset="0"/>
            </a:endParaRPr>
          </a:p>
        </p:txBody>
      </p:sp>
      <p:pic>
        <p:nvPicPr>
          <p:cNvPr id="31746" name="Picture 2" descr="G:\Новая папка\кар\конк\1440104d2bc920b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3" y="2584695"/>
            <a:ext cx="3412540" cy="42547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972452" cy="10572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rPr>
              <a:t>ПРОДОЛЖИ ПРИМЕТУ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43050"/>
            <a:ext cx="7239000" cy="500066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sz="3100" b="1" dirty="0" smtClean="0">
                <a:latin typeface="Georgia" pitchFamily="18" charset="0"/>
              </a:rPr>
              <a:t>Муравьи стремительно закрывают все входы в муравейник***</a:t>
            </a:r>
          </a:p>
          <a:p>
            <a:pPr lvl="0"/>
            <a:r>
              <a:rPr lang="ru-RU" sz="3100" b="1" dirty="0" smtClean="0">
                <a:latin typeface="Georgia" pitchFamily="18" charset="0"/>
              </a:rPr>
              <a:t>Комары и мошки вьются столбом***</a:t>
            </a:r>
          </a:p>
          <a:p>
            <a:pPr lvl="0"/>
            <a:r>
              <a:rPr lang="ru-RU" sz="3100" b="1" dirty="0" smtClean="0">
                <a:latin typeface="Georgia" pitchFamily="18" charset="0"/>
              </a:rPr>
              <a:t>Синичка с утра начинает пищать***</a:t>
            </a:r>
          </a:p>
          <a:p>
            <a:pPr lvl="0"/>
            <a:r>
              <a:rPr lang="ru-RU" sz="3100" b="1" dirty="0" smtClean="0">
                <a:latin typeface="Georgia" pitchFamily="18" charset="0"/>
              </a:rPr>
              <a:t>Собака свертывается и лежит калачиком***</a:t>
            </a:r>
          </a:p>
          <a:p>
            <a:pPr lvl="0"/>
            <a:r>
              <a:rPr lang="ru-RU" sz="3100" b="1" dirty="0" smtClean="0">
                <a:latin typeface="Georgia" pitchFamily="18" charset="0"/>
              </a:rPr>
              <a:t>Лошадь храпит – ****</a:t>
            </a:r>
          </a:p>
          <a:p>
            <a:pPr lvl="0"/>
            <a:r>
              <a:rPr lang="ru-RU" sz="3100" b="1" dirty="0" smtClean="0">
                <a:latin typeface="Georgia" pitchFamily="18" charset="0"/>
              </a:rPr>
              <a:t>фыркает – ***</a:t>
            </a:r>
          </a:p>
          <a:p>
            <a:pPr lvl="0"/>
            <a:r>
              <a:rPr lang="ru-RU" sz="3100" b="1" dirty="0" smtClean="0">
                <a:latin typeface="Georgia" pitchFamily="18" charset="0"/>
              </a:rPr>
              <a:t>Воробьи купаются в пыли или в  луже***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358180724_8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501"/>
            <a:ext cx="7143768" cy="666751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29586" y="0"/>
            <a:ext cx="1214414" cy="6858000"/>
          </a:xfrm>
        </p:spPr>
        <p:txBody>
          <a:bodyPr vert="vert270">
            <a:norm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Georgia" pitchFamily="18" charset="0"/>
              </a:rPr>
              <a:t>МУЗЫКАЛЬНАЯ ПАУЗА</a:t>
            </a:r>
            <a:endParaRPr lang="ru-RU" sz="3600" dirty="0">
              <a:solidFill>
                <a:schemeClr val="bg1"/>
              </a:solidFill>
              <a:latin typeface="Georgia" pitchFamily="18" charset="0"/>
            </a:endParaRPr>
          </a:p>
        </p:txBody>
      </p:sp>
      <p:pic>
        <p:nvPicPr>
          <p:cNvPr id="13" name="Рисунок 12" descr="vektorel-ugurbocegi-7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42" y="4295852"/>
            <a:ext cx="2714644" cy="259309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fizminutka_dlya_malyshej_-_U_zhirafa_pyatna_pyatna_pyatnyshki_vezde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86050" y="3500438"/>
            <a:ext cx="3071834" cy="3175214"/>
          </a:xfrm>
          <a:prstGeom prst="rect">
            <a:avLst/>
          </a:prstGeom>
        </p:spPr>
      </p:pic>
      <p:pic>
        <p:nvPicPr>
          <p:cNvPr id="6" name="Рисунок 5" descr="i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5024" y="428604"/>
            <a:ext cx="3248268" cy="3357586"/>
          </a:xfrm>
          <a:prstGeom prst="rect">
            <a:avLst/>
          </a:prstGeom>
        </p:spPr>
      </p:pic>
      <p:pic>
        <p:nvPicPr>
          <p:cNvPr id="7" name="Рисунок 6" descr="i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391854"/>
            <a:ext cx="3214710" cy="3322898"/>
          </a:xfrm>
          <a:prstGeom prst="rect">
            <a:avLst/>
          </a:prstGeom>
        </p:spPr>
      </p:pic>
    </p:spTree>
  </p:cSld>
  <p:clrMapOvr>
    <a:masterClrMapping/>
  </p:clrMapOvr>
  <p:transition advClick="0" advTm="2000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icak_jatszanak_252951_30836_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176" y="428604"/>
            <a:ext cx="8087034" cy="5857916"/>
          </a:xfrm>
          <a:prstGeom prst="rect">
            <a:avLst/>
          </a:prstGeom>
        </p:spPr>
      </p:pic>
    </p:spTree>
  </p:cSld>
  <p:clrMapOvr>
    <a:masterClrMapping/>
  </p:clrMapOvr>
  <p:transition advClick="0" advTm="1800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36099776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86" y="0"/>
            <a:ext cx="6858000" cy="685800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ransition advClick="0" advTm="20000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75163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/>
              <a:t>Четвертый гейм</a:t>
            </a:r>
            <a:br>
              <a:rPr lang="ru-RU" dirty="0" smtClean="0"/>
            </a:br>
            <a:r>
              <a:rPr lang="ru-RU" dirty="0" smtClean="0">
                <a:latin typeface="Georgia" pitchFamily="18" charset="0"/>
              </a:rPr>
              <a:t> «Звери»</a:t>
            </a:r>
            <a:br>
              <a:rPr lang="ru-RU" dirty="0" smtClean="0">
                <a:latin typeface="Georgia" pitchFamily="18" charset="0"/>
              </a:rPr>
            </a:br>
            <a:endParaRPr lang="ru-RU" dirty="0">
              <a:latin typeface="Georgia" pitchFamily="18" charset="0"/>
            </a:endParaRPr>
          </a:p>
        </p:txBody>
      </p:sp>
      <p:pic>
        <p:nvPicPr>
          <p:cNvPr id="32770" name="Picture 2" descr="G:\Новая папка\кар\конк\87739424_ji075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428868"/>
            <a:ext cx="4286250" cy="4086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357166"/>
            <a:ext cx="7758170" cy="114300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Пятый гейм </a:t>
            </a:r>
            <a:br>
              <a:rPr lang="ru-RU" dirty="0" smtClean="0"/>
            </a:br>
            <a:endParaRPr lang="ru-RU" dirty="0">
              <a:latin typeface="Georgia" pitchFamily="18" charset="0"/>
            </a:endParaRPr>
          </a:p>
        </p:txBody>
      </p:sp>
      <p:pic>
        <p:nvPicPr>
          <p:cNvPr id="4" name="Рисунок 3" descr="i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1571612"/>
            <a:ext cx="4143404" cy="4049235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Людмила\Рабочий стол\эко\bigstock_Smiley_ball_sending_message_ab_256773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7469" y="2397159"/>
            <a:ext cx="4451919" cy="446084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28600"/>
            <a:ext cx="7786742" cy="2843210"/>
          </a:xfrm>
        </p:spPr>
        <p:txBody>
          <a:bodyPr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i="1" cap="none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  <a:cs typeface="Times New Roman" pitchFamily="18" charset="0"/>
              </a:rPr>
              <a:t>В</a:t>
            </a:r>
            <a:r>
              <a:rPr lang="ru-RU" i="1" cap="none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  <a:cs typeface="Times New Roman" pitchFamily="18" charset="0"/>
              </a:rPr>
              <a:t>се мы дети одного корабля по имени Земля, значит, пересесть из него просто некуда... </a:t>
            </a:r>
            <a:r>
              <a:rPr lang="ru-RU" cap="none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  <a:cs typeface="Times New Roman" pitchFamily="18" charset="0"/>
              </a:rPr>
              <a:t/>
            </a:r>
            <a:br>
              <a:rPr lang="ru-RU" cap="none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  <a:cs typeface="Times New Roman" pitchFamily="18" charset="0"/>
              </a:rPr>
            </a:br>
            <a:r>
              <a:rPr lang="ru-RU" i="1" cap="none" dirty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  <a:cs typeface="Times New Roman" pitchFamily="18" charset="0"/>
              </a:rPr>
              <a:t>Е</a:t>
            </a:r>
            <a:r>
              <a:rPr lang="ru-RU" i="1" cap="none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  <a:cs typeface="Times New Roman" pitchFamily="18" charset="0"/>
              </a:rPr>
              <a:t>сть твердое правило: встал поутру, умылся, привел себя в порядок – и сразу же приведи в порядок свою планету.</a:t>
            </a:r>
            <a:r>
              <a:rPr lang="ru-RU" cap="none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  <a:cs typeface="Times New Roman" pitchFamily="18" charset="0"/>
              </a:rPr>
              <a:t/>
            </a:r>
            <a:br>
              <a:rPr lang="ru-RU" cap="none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  <a:cs typeface="Times New Roman" pitchFamily="18" charset="0"/>
              </a:rPr>
            </a:br>
            <a:r>
              <a:rPr lang="ru-RU" cap="none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  <a:cs typeface="Times New Roman" pitchFamily="18" charset="0"/>
              </a:rPr>
              <a:t>                                                   </a:t>
            </a:r>
            <a:r>
              <a:rPr lang="ru-RU" i="1" cap="none" dirty="0" err="1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  <a:cs typeface="Times New Roman" pitchFamily="18" charset="0"/>
              </a:rPr>
              <a:t>Антуан</a:t>
            </a:r>
            <a:r>
              <a:rPr lang="ru-RU" i="1" cap="none" dirty="0" smtClean="0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onstantia" pitchFamily="18" charset="0"/>
                <a:cs typeface="Times New Roman" pitchFamily="18" charset="0"/>
              </a:rPr>
              <a:t> де Сент-Экзюпери </a:t>
            </a:r>
            <a:r>
              <a:rPr lang="ru-RU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ru-RU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endParaRPr lang="ru-RU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8143900" cy="1173480"/>
          </a:xfrm>
        </p:spPr>
        <p:txBody>
          <a:bodyPr>
            <a:prstTxWarp prst="textWave2">
              <a:avLst/>
            </a:prstTxWarp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7734_html_3acb37a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357422" y="2143116"/>
            <a:ext cx="3975765" cy="4371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245</TotalTime>
  <Words>78</Words>
  <Application>Microsoft Office PowerPoint</Application>
  <PresentationFormat>Экран (4:3)</PresentationFormat>
  <Paragraphs>18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Изящная</vt:lpstr>
      <vt:lpstr>Слайд 1</vt:lpstr>
      <vt:lpstr>Интеллектуальная игра по экологии  "Умная охота"» </vt:lpstr>
      <vt:lpstr>Слайд 3</vt:lpstr>
      <vt:lpstr>Первый гейм  «У дедушки Крылова» </vt:lpstr>
      <vt:lpstr>Второй гейм  « Животные в сказках» </vt:lpstr>
      <vt:lpstr>Третий гейм  «Пернатые друзья» </vt:lpstr>
      <vt:lpstr>ПРОДОЛЖИ ПРИМЕТУ</vt:lpstr>
      <vt:lpstr>МУЗЫКАЛЬНАЯ ПАУЗА</vt:lpstr>
      <vt:lpstr>Слайд 9</vt:lpstr>
      <vt:lpstr>Слайд 10</vt:lpstr>
      <vt:lpstr>Слайд 11</vt:lpstr>
      <vt:lpstr>Четвертый гейм  «Звери» </vt:lpstr>
      <vt:lpstr> Пятый гейм  </vt:lpstr>
      <vt:lpstr>Все мы дети одного корабля по имени Земля, значит, пересесть из него просто некуда...  Есть твердое правило: встал поутру, умылся, привел себя в порядок – и сразу же приведи в порядок свою планету.                                                    Антуан де Сент-Экзюпери  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Жанна</dc:creator>
  <cp:lastModifiedBy>Жанна</cp:lastModifiedBy>
  <cp:revision>20</cp:revision>
  <dcterms:created xsi:type="dcterms:W3CDTF">2015-05-17T16:56:28Z</dcterms:created>
  <dcterms:modified xsi:type="dcterms:W3CDTF">2017-05-15T17:04:25Z</dcterms:modified>
</cp:coreProperties>
</file>