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6" r:id="rId4"/>
    <p:sldId id="268" r:id="rId5"/>
    <p:sldId id="269" r:id="rId6"/>
    <p:sldId id="270" r:id="rId7"/>
    <p:sldId id="271" r:id="rId8"/>
    <p:sldId id="272" r:id="rId9"/>
    <p:sldId id="265" r:id="rId10"/>
    <p:sldId id="273" r:id="rId11"/>
    <p:sldId id="276" r:id="rId12"/>
    <p:sldId id="27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641" autoAdjust="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38198" y="692696"/>
            <a:ext cx="65527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Формирование здорового и безопасного образа жизни как направление программы воспитания и социализации</a:t>
            </a:r>
            <a:endParaRPr lang="ru-RU" sz="2800" dirty="0"/>
          </a:p>
        </p:txBody>
      </p:sp>
      <p:pic>
        <p:nvPicPr>
          <p:cNvPr id="6" name="Рисунок 1" descr="http://ia101.mycdn.me/getImage?photoId=550145506062&amp;photoType=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92896"/>
            <a:ext cx="5746561" cy="3615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84168" y="4631069"/>
            <a:ext cx="28083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Волошенко Т.Н., </a:t>
            </a:r>
          </a:p>
          <a:p>
            <a:r>
              <a:rPr lang="ru-RU" b="1" dirty="0" smtClean="0"/>
              <a:t>зам. директора по ВР МБОУ «</a:t>
            </a:r>
            <a:r>
              <a:rPr lang="ru-RU" b="1" dirty="0" err="1" smtClean="0"/>
              <a:t>Загорская</a:t>
            </a:r>
            <a:r>
              <a:rPr lang="ru-RU" b="1" dirty="0" smtClean="0"/>
              <a:t> СОШ»,</a:t>
            </a:r>
          </a:p>
          <a:p>
            <a:r>
              <a:rPr lang="ru-RU" b="1" dirty="0" smtClean="0"/>
              <a:t>Новокузнецкий муниципальный район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3090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382649"/>
            <a:ext cx="8352928" cy="670087"/>
          </a:xfrm>
        </p:spPr>
        <p:txBody>
          <a:bodyPr>
            <a:noAutofit/>
          </a:bodyPr>
          <a:lstStyle/>
          <a:p>
            <a:pPr marL="640080" lvl="2" indent="0" algn="ctr"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Программа воспитания и социализации обучающихся МБОУ «</a:t>
            </a:r>
            <a:r>
              <a:rPr lang="ru-RU" sz="2400" b="1" dirty="0" err="1" smtClean="0">
                <a:solidFill>
                  <a:schemeClr val="tx1"/>
                </a:solidFill>
              </a:rPr>
              <a:t>Загорская</a:t>
            </a:r>
            <a:r>
              <a:rPr lang="ru-RU" sz="2400" b="1" dirty="0" smtClean="0">
                <a:solidFill>
                  <a:schemeClr val="tx1"/>
                </a:solidFill>
              </a:rPr>
              <a:t> СОШ»</a:t>
            </a:r>
          </a:p>
          <a:p>
            <a:pPr marL="640080" lvl="2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Модуль «Здоровая нация и я»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s://im0-tub-ru.yandex.net/i?id=35dd7cba905570ef0b823df531307747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16832"/>
            <a:ext cx="4211436" cy="471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13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8739" y="260648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Пропаганда санитарно-гигиенических знаний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http://zagorskajasoh.ucoz.ru/Photo/SAM_674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908719"/>
            <a:ext cx="2171962" cy="2352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zagorskajasoh.ucoz.ru/Photo/SAM_666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908719"/>
            <a:ext cx="2880320" cy="2266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zagorskajasoh.ucoz.ru/Photo/SAM_661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868" y="3924849"/>
            <a:ext cx="3015076" cy="2295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Татьяна\Desktop\DSCN418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55" y="3951659"/>
            <a:ext cx="3517237" cy="22691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47257" y="3261022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Рейды по соблюдению требований к школьной одежде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466994" y="3278518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«Чистый четверг»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47257" y="6220829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Акция «Белая ромашка»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496740" y="6227320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Экологический урок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77671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404664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Профилактика употребления наркотиков и других </a:t>
            </a:r>
            <a:r>
              <a:rPr lang="ru-RU" sz="2800" b="1" dirty="0" err="1">
                <a:solidFill>
                  <a:srgbClr val="C00000"/>
                </a:solidFill>
              </a:rPr>
              <a:t>психоактивных</a:t>
            </a:r>
            <a:r>
              <a:rPr lang="ru-RU" sz="2800" b="1" dirty="0">
                <a:solidFill>
                  <a:srgbClr val="C00000"/>
                </a:solidFill>
              </a:rPr>
              <a:t> веществ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http://zagorskajasoh.ucoz.ru/novosti/ramdisk_crop_161634070_VxuJt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13" y="1612491"/>
            <a:ext cx="2664296" cy="2104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zagorskajasoh.ucoz.ru/Photo/SAM_713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227" y="1612966"/>
            <a:ext cx="2797357" cy="2104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zagorskajasoh.ucoz.ru/Photo/foto_akcii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148" y="1599542"/>
            <a:ext cx="2891071" cy="21174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294521" y="3717032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Всемирный День борьбы со СПИДом</a:t>
            </a:r>
          </a:p>
          <a:p>
            <a:pPr algn="ctr"/>
            <a:r>
              <a:rPr lang="ru-RU" b="1" dirty="0" smtClean="0"/>
              <a:t>5-6 </a:t>
            </a:r>
            <a:r>
              <a:rPr lang="ru-RU" b="1" dirty="0" err="1" smtClean="0"/>
              <a:t>кл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187765" y="3717032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Осторожно – СПАЙС!</a:t>
            </a:r>
          </a:p>
          <a:p>
            <a:pPr algn="ctr"/>
            <a:r>
              <a:rPr lang="ru-RU" b="1" dirty="0" smtClean="0"/>
              <a:t>7-8 </a:t>
            </a:r>
            <a:r>
              <a:rPr lang="ru-RU" b="1" dirty="0" err="1" smtClean="0"/>
              <a:t>кл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214159" y="3734313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Я выбираю жизнь!</a:t>
            </a:r>
          </a:p>
          <a:p>
            <a:pPr algn="ctr"/>
            <a:r>
              <a:rPr lang="ru-RU" b="1" dirty="0" smtClean="0"/>
              <a:t>9-11 </a:t>
            </a:r>
            <a:r>
              <a:rPr lang="ru-RU" b="1" dirty="0" err="1" smtClean="0"/>
              <a:t>кл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4098" name="Picture 2" descr="C:\Users\Татьяна\Desktop\фото\DSCN260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801" y="4390382"/>
            <a:ext cx="3102171" cy="2326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56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332656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</a:rPr>
              <a:t>Профилактика безопасного поведения </a:t>
            </a:r>
            <a:endParaRPr lang="ru-RU" sz="2800" b="1" i="1" dirty="0" smtClean="0">
              <a:solidFill>
                <a:srgbClr val="C00000"/>
              </a:solidFill>
            </a:endParaRP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</a:rPr>
              <a:t>на </a:t>
            </a:r>
            <a:r>
              <a:rPr lang="ru-RU" sz="2800" b="1" i="1" dirty="0">
                <a:solidFill>
                  <a:srgbClr val="C00000"/>
                </a:solidFill>
              </a:rPr>
              <a:t>дороге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http://zagorskajasoh.ucoz.ru/Kartinki/3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218" y="1412776"/>
            <a:ext cx="2938145" cy="2108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zagorskajasoh.ucoz.ru/Kartinki/3a_klas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573" y="1450869"/>
            <a:ext cx="2790825" cy="2102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Татьяна\Desktop\izobrazhenie_0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16" y="4032449"/>
            <a:ext cx="2408474" cy="180983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1621563" y="3553822"/>
            <a:ext cx="5976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Конкурс агитбригад «Добрая дорога детства», 1-4-е </a:t>
            </a:r>
            <a:r>
              <a:rPr lang="ru-RU" b="1" dirty="0" err="1" smtClean="0"/>
              <a:t>кл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9" name="Рисунок 8" descr="http://zagorskajasoh.ucoz.ru/novosti/imgonline-com-ua-resize-LCztvIa9xb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537" y="4032449"/>
            <a:ext cx="2381250" cy="17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://zagorskajasoh.ucoz.ru/novosti/IMG_0197_292x219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262" y="4024200"/>
            <a:ext cx="2448272" cy="179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201472" y="5864150"/>
            <a:ext cx="2858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Акция «Безопасный лед», </a:t>
            </a:r>
          </a:p>
          <a:p>
            <a:pPr algn="ctr"/>
            <a:r>
              <a:rPr lang="ru-RU" b="1" dirty="0" smtClean="0"/>
              <a:t>11 </a:t>
            </a:r>
            <a:r>
              <a:rPr lang="ru-RU" b="1" dirty="0" err="1" smtClean="0"/>
              <a:t>кл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951820" y="5864150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Беседа с инспектором ГИБДД, </a:t>
            </a:r>
          </a:p>
          <a:p>
            <a:pPr algn="ctr"/>
            <a:r>
              <a:rPr lang="ru-RU" b="1" dirty="0" smtClean="0"/>
              <a:t>5-7-е </a:t>
            </a:r>
            <a:r>
              <a:rPr lang="ru-RU" b="1" dirty="0" err="1" smtClean="0"/>
              <a:t>кл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227262" y="5817357"/>
            <a:ext cx="2452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Встреча с сотрудниками ОМВД, 6-7-е </a:t>
            </a:r>
            <a:r>
              <a:rPr lang="ru-RU" b="1" dirty="0" err="1" smtClean="0"/>
              <a:t>кл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7778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260648"/>
            <a:ext cx="63535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Профилактика пожарной безопасности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http://zagorskajasoh.ucoz.ru/Kartinki/SAM_7642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66"/>
          <a:stretch/>
        </p:blipFill>
        <p:spPr bwMode="auto">
          <a:xfrm>
            <a:off x="899592" y="908720"/>
            <a:ext cx="3600400" cy="22322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http://zagorskajasoh.ucoz.ru/novosti/IMG_100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862" y="1268760"/>
            <a:ext cx="2808312" cy="3864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zagorskajasoh.ucoz.ru/Kartinki/SAM_334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481" y="3882720"/>
            <a:ext cx="2831207" cy="226694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95536" y="3127581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Конкурс агитбригад «Осторожно – огонь!», 1-4, 5-6-е </a:t>
            </a:r>
            <a:r>
              <a:rPr lang="ru-RU" b="1" dirty="0" err="1" smtClean="0"/>
              <a:t>кл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43608" y="6149667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Экскурсия в пожарную часть  № 15</a:t>
            </a:r>
          </a:p>
          <a:p>
            <a:r>
              <a:rPr lang="ru-RU" b="1" dirty="0" smtClean="0"/>
              <a:t> г. Новокузнецка, 1-е </a:t>
            </a:r>
            <a:r>
              <a:rPr lang="ru-RU" b="1" dirty="0" err="1" smtClean="0"/>
              <a:t>кл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020749" y="5226335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Экскурсия в </a:t>
            </a:r>
            <a:r>
              <a:rPr lang="ru-RU" b="1" dirty="0"/>
              <a:t>филиал «Новокузнецкого ВГСО» </a:t>
            </a:r>
            <a:endParaRPr lang="ru-RU" b="1" dirty="0" smtClean="0"/>
          </a:p>
          <a:p>
            <a:pPr algn="ctr"/>
            <a:r>
              <a:rPr lang="ru-RU" b="1" dirty="0" smtClean="0"/>
              <a:t>ФГУП </a:t>
            </a:r>
            <a:r>
              <a:rPr lang="ru-RU" b="1" dirty="0"/>
              <a:t>«ВГСЧ»</a:t>
            </a:r>
            <a:r>
              <a:rPr lang="ru-RU" b="1" dirty="0" smtClean="0"/>
              <a:t>, 3 </a:t>
            </a:r>
            <a:r>
              <a:rPr lang="ru-RU" b="1" dirty="0" err="1" smtClean="0"/>
              <a:t>кл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1650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60648"/>
            <a:ext cx="7776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Организация физкультурно-оздоровительной работы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http://zagorskajasoh.ucoz.ru/Photo/0d8c6c6c94b3e5b981f39fcec7e412c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994" y="1366622"/>
            <a:ext cx="3058453" cy="20162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295063" y="3466895"/>
            <a:ext cx="6064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Всероссийские  спортивные соревнования школьников «Президентские состязания»</a:t>
            </a:r>
          </a:p>
        </p:txBody>
      </p:sp>
      <p:pic>
        <p:nvPicPr>
          <p:cNvPr id="7" name="Рисунок 6" descr="C:\Users\Татьяна\Desktop\фото\Растем патриотами России 2016\DSCN163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591" y="4218133"/>
            <a:ext cx="2520280" cy="2023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Татьяна\Desktop\фото\Растем патриотами России 2016\DSCN163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219632"/>
            <a:ext cx="2672328" cy="20223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475656" y="6300995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Военно-спортивный марафон «Растем патриотами России»</a:t>
            </a:r>
          </a:p>
        </p:txBody>
      </p:sp>
      <p:pic>
        <p:nvPicPr>
          <p:cNvPr id="10" name="Рисунок 9" descr="C:\Users\Татьяна\Desktop\фото\Растем патриотами России 2016\DSCN1622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7" b="20728"/>
          <a:stretch/>
        </p:blipFill>
        <p:spPr bwMode="auto">
          <a:xfrm>
            <a:off x="632722" y="4163855"/>
            <a:ext cx="2448272" cy="20781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/>
          <p:cNvPicPr/>
          <p:nvPr/>
        </p:nvPicPr>
        <p:blipFill>
          <a:blip r:embed="rId6"/>
          <a:stretch>
            <a:fillRect/>
          </a:stretch>
        </p:blipFill>
        <p:spPr>
          <a:xfrm>
            <a:off x="179512" y="1366622"/>
            <a:ext cx="2705100" cy="2028825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7"/>
          <a:stretch>
            <a:fillRect/>
          </a:stretch>
        </p:blipFill>
        <p:spPr>
          <a:xfrm>
            <a:off x="6310741" y="1366622"/>
            <a:ext cx="2657475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6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332656"/>
            <a:ext cx="67687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Реализация дополнительных образовательных программ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1412776"/>
            <a:ext cx="68612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Программа клуба </a:t>
            </a:r>
            <a:r>
              <a:rPr lang="ru-RU" sz="2400" b="1" dirty="0"/>
              <a:t>юных пожарных «</a:t>
            </a:r>
            <a:r>
              <a:rPr lang="ru-RU" sz="2400" b="1" dirty="0" err="1"/>
              <a:t>Огнеборцы</a:t>
            </a:r>
            <a:r>
              <a:rPr lang="ru-RU" sz="2400" b="1" dirty="0" smtClean="0"/>
              <a:t>» </a:t>
            </a:r>
            <a:endParaRPr lang="ru-RU" sz="2400" b="1" dirty="0"/>
          </a:p>
        </p:txBody>
      </p:sp>
      <p:pic>
        <p:nvPicPr>
          <p:cNvPr id="5" name="Рисунок 4" descr="http://imcnkr.ucoz.ru/novosti/SAM_263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34" y="2371463"/>
            <a:ext cx="2808311" cy="1951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Татьяна\Desktop\pozharnyj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476" y="2366460"/>
            <a:ext cx="2656396" cy="1973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zagorskajasoh.ucoz.ru/Kartinki/spasateli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801" y="2348881"/>
            <a:ext cx="2850559" cy="199141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5952683" y="4561589"/>
            <a:ext cx="30243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IV Всероссийский полевой лагерь «Юный  спасатель (пожарный</a:t>
            </a:r>
            <a:r>
              <a:rPr lang="ru-RU" b="1" dirty="0" smtClean="0"/>
              <a:t>)», г. Тюмень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12234" y="4561589"/>
            <a:ext cx="5616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Областная профильная смена «Академия ДЮП», детский оздоровительно-образовательный центр «Сибирская сказка»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94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187626" y="1556792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Программа внеурочной </a:t>
            </a:r>
            <a:r>
              <a:rPr lang="ru-RU" sz="2400" b="1" dirty="0" smtClean="0"/>
              <a:t>деятельности</a:t>
            </a:r>
          </a:p>
          <a:p>
            <a:pPr algn="ctr"/>
            <a:r>
              <a:rPr lang="ru-RU" sz="2400" b="1" dirty="0" smtClean="0"/>
              <a:t> </a:t>
            </a:r>
            <a:r>
              <a:rPr lang="ru-RU" sz="2400" b="1" dirty="0"/>
              <a:t>«Театральные ступеньки»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331640" y="332656"/>
            <a:ext cx="67687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Реализация дополнительных образовательных программ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14" name="Рисунок 13" descr="http://efimovazagorsk.ucoz.net/_ph/1/2/400155131.jpg?148968663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08920"/>
            <a:ext cx="3600400" cy="2620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C:\Users\Татьяна\Desktop\SAM_671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701412"/>
            <a:ext cx="3528394" cy="26206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825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404664"/>
            <a:ext cx="6336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Районный туристический слет </a:t>
            </a:r>
            <a:endParaRPr lang="ru-RU" sz="24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«</a:t>
            </a:r>
            <a:r>
              <a:rPr lang="ru-RU" sz="2400" b="1" dirty="0">
                <a:solidFill>
                  <a:srgbClr val="C00000"/>
                </a:solidFill>
              </a:rPr>
              <a:t>Шаг навстречу»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http://imcnkr.ucoz.ru/novosti/IMG_796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726" y="1628802"/>
            <a:ext cx="3168217" cy="4853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imcnkr.ucoz.ru/pictures/slet_ovz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05064"/>
            <a:ext cx="3744416" cy="2477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imcnkr.ucoz.ru/novosti/IMG_373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28801"/>
            <a:ext cx="3744416" cy="22407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044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331640" y="332656"/>
            <a:ext cx="67687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Эффективность реализации программы «Здоровая нация и я»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628800"/>
            <a:ext cx="83529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b="1" dirty="0"/>
              <a:t>У</a:t>
            </a:r>
            <a:r>
              <a:rPr lang="ru-RU" b="1" dirty="0" smtClean="0"/>
              <a:t>величивается </a:t>
            </a:r>
            <a:r>
              <a:rPr lang="ru-RU" b="1" dirty="0"/>
              <a:t>количество учащихся, участвующих в научно-практических конференциях школьников с темами по </a:t>
            </a:r>
            <a:r>
              <a:rPr lang="ru-RU" b="1" dirty="0" err="1"/>
              <a:t>здоровьесбережению</a:t>
            </a:r>
            <a:r>
              <a:rPr lang="ru-RU" b="1" dirty="0"/>
              <a:t>; </a:t>
            </a:r>
            <a:endParaRPr lang="ru-RU" b="1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/>
              <a:t>у</a:t>
            </a:r>
            <a:r>
              <a:rPr lang="ru-RU" b="1" dirty="0" smtClean="0"/>
              <a:t>частие в конкурсе исследовательских работ «Первые шаги в науку»; 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 smtClean="0"/>
              <a:t>участие в  муниципальном этапе </a:t>
            </a:r>
            <a:r>
              <a:rPr lang="ru-RU" b="1" dirty="0"/>
              <a:t>олимпиады «Здоровое поколение</a:t>
            </a:r>
            <a:r>
              <a:rPr lang="ru-RU" b="1" dirty="0" smtClean="0"/>
              <a:t>»; </a:t>
            </a:r>
            <a:endParaRPr lang="ru-RU" b="1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/>
              <a:t>в</a:t>
            </a:r>
            <a:r>
              <a:rPr lang="ru-RU" b="1" dirty="0" smtClean="0"/>
              <a:t>ысокие результаты участия в муниципальном и региональном этапах Всероссийской олимпиады </a:t>
            </a:r>
            <a:r>
              <a:rPr lang="ru-RU" b="1" dirty="0"/>
              <a:t>по </a:t>
            </a:r>
            <a:r>
              <a:rPr lang="ru-RU" b="1" dirty="0" smtClean="0"/>
              <a:t> биологии </a:t>
            </a:r>
            <a:r>
              <a:rPr lang="ru-RU" b="1" dirty="0"/>
              <a:t>,</a:t>
            </a:r>
            <a:r>
              <a:rPr lang="ru-RU" b="1" dirty="0" smtClean="0"/>
              <a:t>химии , физкультуре;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стабильно призовые места в спортивных соревнованиях по пожарной безопасности муниципального и регионального уровней</a:t>
            </a:r>
            <a:r>
              <a:rPr lang="ru-RU" b="1" dirty="0" smtClean="0"/>
              <a:t>;  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/>
              <a:t>высокие показатели в сдаче нормативов спортивно – технического комплекса «Готов к труду и защите Отечества</a:t>
            </a:r>
            <a:r>
              <a:rPr lang="ru-RU" b="1" dirty="0" smtClean="0"/>
              <a:t>»;</a:t>
            </a:r>
            <a:endParaRPr lang="ru-RU" b="1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/>
              <a:t>отсутствие учащихся, состоящих на учете в КДН; 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/>
              <a:t>увеличение количества желающих вступить в общественные детские организации и участие в социальных проектах и </a:t>
            </a:r>
            <a:r>
              <a:rPr lang="ru-RU" b="1" dirty="0" smtClean="0"/>
              <a:t>акциях;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 smtClean="0"/>
              <a:t>Профессиональное самоопределение обучающихся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531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060848"/>
            <a:ext cx="6512511" cy="1143000"/>
          </a:xfrm>
        </p:spPr>
        <p:txBody>
          <a:bodyPr/>
          <a:lstStyle/>
          <a:p>
            <a:r>
              <a:rPr lang="ru-RU" sz="4800" dirty="0" smtClean="0">
                <a:solidFill>
                  <a:srgbClr val="002060"/>
                </a:solidFill>
              </a:rPr>
              <a:t>Спасибо за внимание!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89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713</TotalTime>
  <Words>368</Words>
  <Application>Microsoft Office PowerPoint</Application>
  <PresentationFormat>Экран (4:3)</PresentationFormat>
  <Paragraphs>56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Georgia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Охранять природу – значит охранять родину!</dc:title>
  <dc:creator>Татьяна Волошенко</dc:creator>
  <cp:lastModifiedBy>k212</cp:lastModifiedBy>
  <cp:revision>51</cp:revision>
  <dcterms:modified xsi:type="dcterms:W3CDTF">2017-03-21T04:59:54Z</dcterms:modified>
</cp:coreProperties>
</file>