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62" r:id="rId13"/>
    <p:sldId id="264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81000" y="2348881"/>
            <a:ext cx="8458200" cy="18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Взаимодействие семьи и организации дополнительного образования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635896" y="4293096"/>
            <a:ext cx="5203304" cy="1706488"/>
          </a:xfrm>
        </p:spPr>
        <p:txBody>
          <a:bodyPr>
            <a:no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Берестенева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Татьяна Викторовна,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ГОУ ДОД «Областная детская эколого-биологическая станция»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476250"/>
            <a:ext cx="8686800" cy="6381750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916832"/>
            <a:ext cx="280831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Образовательное учреждение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548680"/>
            <a:ext cx="2448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семья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1988840"/>
            <a:ext cx="257058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общество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555776" y="4005064"/>
            <a:ext cx="40324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Формирование</a:t>
            </a:r>
            <a:r>
              <a:rPr lang="ru-RU" dirty="0" smtClean="0"/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экологической культуры личности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555776" y="2924944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99992" y="1700808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6084168" y="3068960"/>
            <a:ext cx="108012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563888" y="2420888"/>
            <a:ext cx="194421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1835696" y="980728"/>
            <a:ext cx="1440160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6084168" y="908720"/>
            <a:ext cx="1296144" cy="8640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Двойная стрелка влево/вправо 11"/>
          <p:cNvSpPr/>
          <p:nvPr/>
        </p:nvSpPr>
        <p:spPr>
          <a:xfrm>
            <a:off x="2843808" y="3068960"/>
            <a:ext cx="3312368" cy="17281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2771800" y="1412776"/>
            <a:ext cx="3168352" cy="165618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0" y="2060848"/>
            <a:ext cx="3203848" cy="2592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Областная детская эколого-биологическая станция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5652120" y="2492896"/>
            <a:ext cx="3491880" cy="383170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Учащиеся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1700808"/>
            <a:ext cx="2286000" cy="22590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ru-RU" sz="3200" dirty="0" smtClean="0">
                <a:solidFill>
                  <a:srgbClr val="4E3B30"/>
                </a:solidFill>
              </a:rPr>
              <a:t>Свобода выбора,</a:t>
            </a: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endParaRPr lang="ru-RU" sz="3200" dirty="0" smtClean="0">
              <a:solidFill>
                <a:srgbClr val="4E3B30"/>
              </a:solidFill>
            </a:endParaRPr>
          </a:p>
          <a:p>
            <a:pPr marL="342900" lvl="0" indent="-342900">
              <a:spcBef>
                <a:spcPct val="20000"/>
              </a:spcBef>
              <a:buClr>
                <a:srgbClr val="F0A22E"/>
              </a:buClr>
              <a:buSzPct val="70000"/>
              <a:buFont typeface="Wingdings 2"/>
              <a:buChar char=""/>
            </a:pPr>
            <a:r>
              <a:rPr lang="ru-RU" sz="3200" dirty="0" smtClean="0">
                <a:solidFill>
                  <a:srgbClr val="4E3B30"/>
                </a:solidFill>
              </a:rPr>
              <a:t> интерес</a:t>
            </a:r>
            <a:endParaRPr lang="ru-RU" sz="3200" dirty="0">
              <a:solidFill>
                <a:srgbClr val="4E3B3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недостаток взаимодействия педагогов дополнительного образования с родителями обучающихся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Причин этого достаточно много: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Отсутствие интереса к тому, что делается в учреждении дополнительного образования.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Предпочтительнее для родителей является платное дополнительное образование, которое могут получить дети.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Родители не считают важными знания и опыт, полученные в дополнительном образовании для развития личности ребенка.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наиболее частая причина – это загруженность родителей работой и другими делами.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 сотрудничества с родителями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Установка партнерских отношений с семьей каждого обучающегося.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Объединение усилий педагогов и родителей для полноценного развития и воспитания.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атмосферы общности интересов, эмоциональной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взаимоподдержки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Активизация и обогащение воспитательных умений родителей.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Документы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Конвенция о правах ребенка, </a:t>
            </a:r>
          </a:p>
          <a:p>
            <a:r>
              <a:rPr lang="ru-RU" dirty="0" smtClean="0"/>
              <a:t>Закон РФ «Об основных гарантиях прав ребенка», </a:t>
            </a:r>
          </a:p>
          <a:p>
            <a:r>
              <a:rPr lang="ru-RU" dirty="0" smtClean="0"/>
              <a:t>Федеральный закон «Об образовании», </a:t>
            </a:r>
          </a:p>
          <a:p>
            <a:r>
              <a:rPr lang="ru-RU" dirty="0" smtClean="0"/>
              <a:t>Программа</a:t>
            </a:r>
            <a:r>
              <a:rPr lang="ru-RU" b="1" dirty="0" smtClean="0"/>
              <a:t> </a:t>
            </a:r>
            <a:r>
              <a:rPr lang="ru-RU" dirty="0" smtClean="0"/>
              <a:t>развития учреждения.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Пути взаимодействия образовательных учреждений с семьей: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Создание единого воспитательного поля и единой социальной среды.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Сотрудничество педагогов и родителей в экологическом воспитании детей.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Информационное педагогическое просвещение родителей.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Приобщение родителей к реальной жизнедеятельности детей и практической совместной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природосообразной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деятельности с детьми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социоприродной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среде.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0995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формы совместной деятельности педагогов, родителей и детей: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2276872"/>
            <a:ext cx="7363544" cy="404772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 познавательной деятельности;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 трудовой деятельности;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Формы проведения досуга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820472" y="1600200"/>
            <a:ext cx="171128" cy="47244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Формы познавательной деятельности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Викторины, конкурсы,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дни открытых дверей,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творческие мастерские,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познавательные экскурсии</a:t>
            </a:r>
          </a:p>
          <a:p>
            <a:endParaRPr lang="ru-RU" dirty="0"/>
          </a:p>
        </p:txBody>
      </p:sp>
      <p:pic>
        <p:nvPicPr>
          <p:cNvPr id="6" name="Содержимое 4" descr="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4185084"/>
            <a:ext cx="3491880" cy="2618910"/>
          </a:xfrm>
          <a:prstGeom prst="rect">
            <a:avLst/>
          </a:prstGeom>
        </p:spPr>
      </p:pic>
      <p:pic>
        <p:nvPicPr>
          <p:cNvPr id="7" name="Рисунок 6" descr="img_3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825044"/>
            <a:ext cx="3456384" cy="2592288"/>
          </a:xfrm>
          <a:prstGeom prst="rect">
            <a:avLst/>
          </a:prstGeom>
        </p:spPr>
      </p:pic>
      <p:pic>
        <p:nvPicPr>
          <p:cNvPr id="9" name="Содержимое 8" descr="img_2058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508104" y="1340768"/>
            <a:ext cx="3267472" cy="2450604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Формы трудовой деятельности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Экологические акции;</a:t>
            </a:r>
          </a:p>
          <a:p>
            <a:r>
              <a:rPr lang="ru-RU" dirty="0" smtClean="0"/>
              <a:t>Благоустройство и озеленение территории, </a:t>
            </a:r>
          </a:p>
          <a:p>
            <a:r>
              <a:rPr lang="ru-RU" dirty="0" smtClean="0"/>
              <a:t>Проведение выставок</a:t>
            </a:r>
            <a:endParaRPr lang="ru-RU" dirty="0"/>
          </a:p>
        </p:txBody>
      </p:sp>
      <p:pic>
        <p:nvPicPr>
          <p:cNvPr id="5" name="Содержимое 4" descr="img_974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64088" y="1340768"/>
            <a:ext cx="3445274" cy="2586216"/>
          </a:xfrm>
          <a:prstGeom prst="rect">
            <a:avLst/>
          </a:prstGeom>
        </p:spPr>
      </p:pic>
      <p:pic>
        <p:nvPicPr>
          <p:cNvPr id="6" name="Рисунок 5" descr="img_3860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4149080"/>
            <a:ext cx="3336371" cy="2502278"/>
          </a:xfrm>
          <a:prstGeom prst="rect">
            <a:avLst/>
          </a:prstGeom>
        </p:spPr>
      </p:pic>
      <p:pic>
        <p:nvPicPr>
          <p:cNvPr id="7" name="Рисунок 6" descr="img_97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077072"/>
            <a:ext cx="3394067" cy="2545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проведения досуга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праздники,</a:t>
            </a:r>
          </a:p>
          <a:p>
            <a:r>
              <a:rPr lang="ru-RU" dirty="0" smtClean="0"/>
              <a:t> конкурсы, </a:t>
            </a:r>
          </a:p>
          <a:p>
            <a:r>
              <a:rPr lang="ru-RU" dirty="0" smtClean="0"/>
              <a:t>походы, </a:t>
            </a:r>
          </a:p>
          <a:p>
            <a:r>
              <a:rPr lang="ru-RU" dirty="0" smtClean="0"/>
              <a:t>экспедиции.</a:t>
            </a:r>
          </a:p>
          <a:p>
            <a:endParaRPr lang="ru-RU" dirty="0"/>
          </a:p>
        </p:txBody>
      </p:sp>
      <p:pic>
        <p:nvPicPr>
          <p:cNvPr id="5" name="Содержимое 5" descr="imag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20072" y="1628800"/>
            <a:ext cx="3379124" cy="2236124"/>
          </a:xfrm>
        </p:spPr>
      </p:pic>
      <p:pic>
        <p:nvPicPr>
          <p:cNvPr id="6" name="Рисунок 5" descr="P10402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4041068"/>
            <a:ext cx="3312368" cy="248427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Индивидуальные Формы работы с семьей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Анкетирование, диагностика.</a:t>
            </a: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Индивидуальная консультация (беседа).</a:t>
            </a: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Просветительская работа.</a:t>
            </a:r>
          </a:p>
          <a:p>
            <a:endParaRPr lang="ru-RU" dirty="0"/>
          </a:p>
        </p:txBody>
      </p:sp>
      <p:pic>
        <p:nvPicPr>
          <p:cNvPr id="5" name="Рисунок 4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4077072"/>
            <a:ext cx="3695389" cy="25922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8916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Чем больше мы общаемся с родителями, а родители и дети  с педагогами …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Тем успешнее и образование будет ваш ребенок!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7ya_388_267_5_8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-12236" b="21809"/>
          <a:stretch>
            <a:fillRect/>
          </a:stretch>
        </p:blipFill>
        <p:spPr bwMode="auto">
          <a:xfrm>
            <a:off x="2051720" y="2636912"/>
            <a:ext cx="5184576" cy="2755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1916832"/>
            <a:ext cx="8686800" cy="158417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157</TotalTime>
  <Words>284</Words>
  <Application>Microsoft Office PowerPoint</Application>
  <PresentationFormat>Экран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Взаимодействие семьи и организации дополнительного образования </vt:lpstr>
      <vt:lpstr>Слайд 2</vt:lpstr>
      <vt:lpstr>Слайд 3</vt:lpstr>
      <vt:lpstr>недостаток взаимодействия педагогов дополнительного образования с родителями обучающихся</vt:lpstr>
      <vt:lpstr>Задачи сотрудничества с родителями</vt:lpstr>
      <vt:lpstr>Документы</vt:lpstr>
      <vt:lpstr>Пути взаимодействия образовательных учреждений с семьей: </vt:lpstr>
      <vt:lpstr>формы совместной деятельности педагогов, родителей и детей: </vt:lpstr>
      <vt:lpstr>Формы познавательной деятельности</vt:lpstr>
      <vt:lpstr>Формы трудовой деятельности</vt:lpstr>
      <vt:lpstr>Формы проведения досуга</vt:lpstr>
      <vt:lpstr>Индивидуальные Формы работы с семьей</vt:lpstr>
      <vt:lpstr>Чем больше мы общаемся с родителями, а родители и дети  с педагогами … Тем успешнее и образование будет ваш ребенок!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семьи и организации дополнительного образования </dc:title>
  <cp:lastModifiedBy>Admin</cp:lastModifiedBy>
  <cp:revision>18</cp:revision>
  <dcterms:modified xsi:type="dcterms:W3CDTF">2015-09-30T01:26:51Z</dcterms:modified>
</cp:coreProperties>
</file>