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81" r:id="rId5"/>
    <p:sldId id="276" r:id="rId6"/>
    <p:sldId id="277" r:id="rId7"/>
    <p:sldId id="278" r:id="rId8"/>
    <p:sldId id="279" r:id="rId9"/>
    <p:sldId id="280" r:id="rId10"/>
    <p:sldId id="282" r:id="rId11"/>
    <p:sldId id="285" r:id="rId12"/>
    <p:sldId id="283" r:id="rId13"/>
    <p:sldId id="284" r:id="rId14"/>
    <p:sldId id="270" r:id="rId15"/>
    <p:sldId id="267" r:id="rId16"/>
    <p:sldId id="268" r:id="rId17"/>
    <p:sldId id="260" r:id="rId18"/>
    <p:sldId id="258" r:id="rId19"/>
    <p:sldId id="271" r:id="rId20"/>
    <p:sldId id="272" r:id="rId21"/>
    <p:sldId id="261" r:id="rId22"/>
    <p:sldId id="273" r:id="rId23"/>
    <p:sldId id="262" r:id="rId24"/>
    <p:sldId id="263" r:id="rId25"/>
    <p:sldId id="264" r:id="rId26"/>
    <p:sldId id="265" r:id="rId27"/>
    <p:sldId id="26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21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1899"/>
            <a:ext cx="7772400" cy="2592287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Военно-патриотическое воспитание молодёжи на примере юнармейского движения города Кемерово</a:t>
            </a:r>
            <a:endParaRPr lang="ru-RU" sz="73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5517232"/>
            <a:ext cx="4104456" cy="115212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800" dirty="0" err="1" smtClean="0">
                <a:solidFill>
                  <a:schemeClr val="tx1"/>
                </a:solidFill>
              </a:rPr>
              <a:t>Цыханович</a:t>
            </a:r>
            <a:r>
              <a:rPr lang="ru-RU" sz="2800" dirty="0" smtClean="0">
                <a:solidFill>
                  <a:schemeClr val="tx1"/>
                </a:solidFill>
              </a:rPr>
              <a:t> Ю. Г., руководитель 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ВПО «Пост № 1 г. Кемерово», начальник штаба Кемеровского  отделения ВВПОД «</a:t>
            </a:r>
            <a:r>
              <a:rPr lang="ru-RU" sz="2800" dirty="0" err="1" smtClean="0">
                <a:solidFill>
                  <a:schemeClr val="tx1"/>
                </a:solidFill>
              </a:rPr>
              <a:t>Юнармия</a:t>
            </a:r>
            <a:r>
              <a:rPr lang="ru-RU" sz="2800" dirty="0" smtClean="0">
                <a:solidFill>
                  <a:schemeClr val="tx1"/>
                </a:solidFill>
              </a:rPr>
              <a:t>»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1" name="Picture 3" descr="C:\Users\User\Desktop\gfg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41"/>
            <a:ext cx="2256860" cy="206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718" y="-99391"/>
            <a:ext cx="1988284" cy="21826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096" y="22741"/>
            <a:ext cx="2843808" cy="210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1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71" y="404664"/>
            <a:ext cx="8280920" cy="6210690"/>
          </a:xfrm>
        </p:spPr>
      </p:pic>
    </p:spTree>
    <p:extLst>
      <p:ext uri="{BB962C8B-B14F-4D97-AF65-F5344CB8AC3E}">
        <p14:creationId xmlns:p14="http://schemas.microsoft.com/office/powerpoint/2010/main" val="409872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0460"/>
            <a:ext cx="8352928" cy="6264696"/>
          </a:xfrm>
        </p:spPr>
      </p:pic>
    </p:spTree>
    <p:extLst>
      <p:ext uri="{BB962C8B-B14F-4D97-AF65-F5344CB8AC3E}">
        <p14:creationId xmlns:p14="http://schemas.microsoft.com/office/powerpoint/2010/main" val="394291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1" y="548680"/>
            <a:ext cx="8320173" cy="5544616"/>
          </a:xfrm>
        </p:spPr>
      </p:pic>
    </p:spTree>
    <p:extLst>
      <p:ext uri="{BB962C8B-B14F-4D97-AF65-F5344CB8AC3E}">
        <p14:creationId xmlns:p14="http://schemas.microsoft.com/office/powerpoint/2010/main" val="310065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8680"/>
            <a:ext cx="8299180" cy="5530626"/>
          </a:xfrm>
        </p:spPr>
      </p:pic>
    </p:spTree>
    <p:extLst>
      <p:ext uri="{BB962C8B-B14F-4D97-AF65-F5344CB8AC3E}">
        <p14:creationId xmlns:p14="http://schemas.microsoft.com/office/powerpoint/2010/main" val="1396573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26" y="620688"/>
            <a:ext cx="8581948" cy="5719064"/>
          </a:xfrm>
        </p:spPr>
      </p:pic>
    </p:spTree>
    <p:extLst>
      <p:ext uri="{BB962C8B-B14F-4D97-AF65-F5344CB8AC3E}">
        <p14:creationId xmlns:p14="http://schemas.microsoft.com/office/powerpoint/2010/main" val="3018000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6" y="620688"/>
            <a:ext cx="8428228" cy="5616624"/>
          </a:xfrm>
        </p:spPr>
      </p:pic>
    </p:spTree>
    <p:extLst>
      <p:ext uri="{BB962C8B-B14F-4D97-AF65-F5344CB8AC3E}">
        <p14:creationId xmlns:p14="http://schemas.microsoft.com/office/powerpoint/2010/main" val="733915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44" y="620688"/>
            <a:ext cx="8394511" cy="5594155"/>
          </a:xfrm>
        </p:spPr>
      </p:pic>
    </p:spTree>
    <p:extLst>
      <p:ext uri="{BB962C8B-B14F-4D97-AF65-F5344CB8AC3E}">
        <p14:creationId xmlns:p14="http://schemas.microsoft.com/office/powerpoint/2010/main" val="3696810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8" y="548680"/>
            <a:ext cx="8512123" cy="5672532"/>
          </a:xfrm>
        </p:spPr>
      </p:pic>
    </p:spTree>
    <p:extLst>
      <p:ext uri="{BB962C8B-B14F-4D97-AF65-F5344CB8AC3E}">
        <p14:creationId xmlns:p14="http://schemas.microsoft.com/office/powerpoint/2010/main" val="1660894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8640959" cy="5760640"/>
          </a:xfrm>
        </p:spPr>
      </p:pic>
    </p:spTree>
    <p:extLst>
      <p:ext uri="{BB962C8B-B14F-4D97-AF65-F5344CB8AC3E}">
        <p14:creationId xmlns:p14="http://schemas.microsoft.com/office/powerpoint/2010/main" val="4106870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77610" y="1279146"/>
            <a:ext cx="6543037" cy="436202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3320" y="1304337"/>
            <a:ext cx="6694188" cy="446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0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51894" y="1340236"/>
            <a:ext cx="6393589" cy="42623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7716" y="1498198"/>
            <a:ext cx="5919704" cy="394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68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3" y="548680"/>
            <a:ext cx="8550634" cy="5700423"/>
          </a:xfrm>
        </p:spPr>
      </p:pic>
    </p:spTree>
    <p:extLst>
      <p:ext uri="{BB962C8B-B14F-4D97-AF65-F5344CB8AC3E}">
        <p14:creationId xmlns:p14="http://schemas.microsoft.com/office/powerpoint/2010/main" val="2531976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03" y="692696"/>
            <a:ext cx="4038600" cy="269292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92696"/>
            <a:ext cx="4038600" cy="2692925"/>
          </a:xfr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73015"/>
            <a:ext cx="4032448" cy="2687249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534" y="3573015"/>
            <a:ext cx="4109929" cy="27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85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r>
              <a:rPr lang="ru-RU" b="1" dirty="0" smtClean="0"/>
              <a:t>Численность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19" y="1412776"/>
            <a:ext cx="4336483" cy="226084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1362 юнармейца</a:t>
            </a: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 отрядов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24744"/>
            <a:ext cx="4038600" cy="268188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3861048"/>
            <a:ext cx="4115711" cy="2736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3861048"/>
            <a:ext cx="4480499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21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Структура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29 </a:t>
            </a:r>
            <a:r>
              <a:rPr lang="ru-RU" b="1" dirty="0" smtClean="0">
                <a:solidFill>
                  <a:srgbClr val="FF0000"/>
                </a:solidFill>
              </a:rPr>
              <a:t>отрядов</a:t>
            </a:r>
            <a:r>
              <a:rPr lang="ru-RU" dirty="0" smtClean="0"/>
              <a:t> в учреждениях общего образования (школы, гимназии, лицеи)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 отряд</a:t>
            </a:r>
            <a:r>
              <a:rPr lang="ru-RU" dirty="0" smtClean="0"/>
              <a:t> учреждения дополнительного образования (ГАУДО ОЦДТТ)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5 отрядов</a:t>
            </a:r>
            <a:r>
              <a:rPr lang="ru-RU" dirty="0" smtClean="0"/>
              <a:t> </a:t>
            </a:r>
            <a:r>
              <a:rPr lang="ru-RU" dirty="0" smtClean="0"/>
              <a:t>из прочих организаций (ГУФСИН, ЦСМ «Витязь», ШОР по хоккею с мячом, ВПК «Диверсант»)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845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19" y="1600200"/>
            <a:ext cx="6811561" cy="4525963"/>
          </a:xfrm>
        </p:spPr>
      </p:pic>
    </p:spTree>
    <p:extLst>
      <p:ext uri="{BB962C8B-B14F-4D97-AF65-F5344CB8AC3E}">
        <p14:creationId xmlns:p14="http://schemas.microsoft.com/office/powerpoint/2010/main" val="2024773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39636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91" y="1600200"/>
            <a:ext cx="6787618" cy="4525963"/>
          </a:xfrm>
        </p:spPr>
      </p:pic>
    </p:spTree>
    <p:extLst>
      <p:ext uri="{BB962C8B-B14F-4D97-AF65-F5344CB8AC3E}">
        <p14:creationId xmlns:p14="http://schemas.microsoft.com/office/powerpoint/2010/main" val="905952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Сотрудничество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Российский союз ветеранов Афганистана;</a:t>
            </a:r>
          </a:p>
          <a:p>
            <a:r>
              <a:rPr lang="ru-RU" dirty="0" smtClean="0"/>
              <a:t>Совет </a:t>
            </a:r>
            <a:r>
              <a:rPr lang="ru-RU" dirty="0"/>
              <a:t>ветеранов войны, труда, вооружённых сил и правоохранительных </a:t>
            </a:r>
            <a:r>
              <a:rPr lang="ru-RU" dirty="0" smtClean="0"/>
              <a:t>органов</a:t>
            </a:r>
            <a:r>
              <a:rPr lang="ru-RU" dirty="0"/>
              <a:t>;</a:t>
            </a:r>
          </a:p>
          <a:p>
            <a:r>
              <a:rPr lang="ru-RU" dirty="0" smtClean="0"/>
              <a:t>Поисковое </a:t>
            </a:r>
            <a:r>
              <a:rPr lang="ru-RU" dirty="0"/>
              <a:t>движение России;</a:t>
            </a:r>
          </a:p>
          <a:p>
            <a:r>
              <a:rPr lang="ru-RU" dirty="0" smtClean="0"/>
              <a:t>Военный </a:t>
            </a:r>
            <a:r>
              <a:rPr lang="ru-RU" dirty="0"/>
              <a:t>комиссариат Кемеровской области;</a:t>
            </a:r>
          </a:p>
          <a:p>
            <a:r>
              <a:rPr lang="ru-RU" dirty="0" smtClean="0"/>
              <a:t>Союз </a:t>
            </a:r>
            <a:r>
              <a:rPr lang="ru-RU" dirty="0"/>
              <a:t>«Чернобыль»;</a:t>
            </a:r>
          </a:p>
          <a:p>
            <a:r>
              <a:rPr lang="ru-RU" dirty="0" smtClean="0"/>
              <a:t>КООО </a:t>
            </a:r>
            <a:r>
              <a:rPr lang="ru-RU" dirty="0"/>
              <a:t>«Ветераны пограничники»;</a:t>
            </a:r>
          </a:p>
          <a:p>
            <a:r>
              <a:rPr lang="ru-RU" dirty="0" smtClean="0"/>
              <a:t>ВПЦ </a:t>
            </a:r>
            <a:r>
              <a:rPr lang="ru-RU" dirty="0"/>
              <a:t>«Вымпел-Кузбасс»;</a:t>
            </a:r>
          </a:p>
          <a:p>
            <a:r>
              <a:rPr lang="ru-RU" dirty="0" smtClean="0"/>
              <a:t>Российское </a:t>
            </a:r>
            <a:r>
              <a:rPr lang="ru-RU" dirty="0"/>
              <a:t>движение школьников;</a:t>
            </a:r>
          </a:p>
          <a:p>
            <a:r>
              <a:rPr lang="ru-RU" dirty="0" smtClean="0"/>
              <a:t>Ветераны комсомола;</a:t>
            </a:r>
          </a:p>
          <a:p>
            <a:r>
              <a:rPr lang="ru-RU" dirty="0" smtClean="0"/>
              <a:t>ДОСААФ;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471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01" y="1600200"/>
            <a:ext cx="6791597" cy="4525963"/>
          </a:xfrm>
        </p:spPr>
      </p:pic>
    </p:spTree>
    <p:extLst>
      <p:ext uri="{BB962C8B-B14F-4D97-AF65-F5344CB8AC3E}">
        <p14:creationId xmlns:p14="http://schemas.microsoft.com/office/powerpoint/2010/main" val="828311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3816424" cy="57246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612874"/>
            <a:ext cx="3816424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86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40768"/>
            <a:ext cx="6791597" cy="4525963"/>
          </a:xfrm>
        </p:spPr>
      </p:pic>
    </p:spTree>
    <p:extLst>
      <p:ext uri="{BB962C8B-B14F-4D97-AF65-F5344CB8AC3E}">
        <p14:creationId xmlns:p14="http://schemas.microsoft.com/office/powerpoint/2010/main" val="3756747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457818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18511"/>
            <a:ext cx="4320480" cy="6507837"/>
          </a:xfrm>
        </p:spPr>
      </p:pic>
    </p:spTree>
    <p:extLst>
      <p:ext uri="{BB962C8B-B14F-4D97-AF65-F5344CB8AC3E}">
        <p14:creationId xmlns:p14="http://schemas.microsoft.com/office/powerpoint/2010/main" val="3036767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01" y="1600200"/>
            <a:ext cx="6791597" cy="4525963"/>
          </a:xfrm>
        </p:spPr>
      </p:pic>
    </p:spTree>
    <p:extLst>
      <p:ext uri="{BB962C8B-B14F-4D97-AF65-F5344CB8AC3E}">
        <p14:creationId xmlns:p14="http://schemas.microsoft.com/office/powerpoint/2010/main" val="1736865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55" y="1600200"/>
            <a:ext cx="7259690" cy="4525963"/>
          </a:xfrm>
        </p:spPr>
      </p:pic>
    </p:spTree>
    <p:extLst>
      <p:ext uri="{BB962C8B-B14F-4D97-AF65-F5344CB8AC3E}">
        <p14:creationId xmlns:p14="http://schemas.microsoft.com/office/powerpoint/2010/main" val="15094884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122</Words>
  <Application>Microsoft Office PowerPoint</Application>
  <PresentationFormat>Экран (4:3)</PresentationFormat>
  <Paragraphs>21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Arial</vt:lpstr>
      <vt:lpstr>Calibri</vt:lpstr>
      <vt:lpstr>Тема Office</vt:lpstr>
      <vt:lpstr> Военно-патриотическое воспитание молодёжи на примере юнармейского движения города Кемерово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Численность</vt:lpstr>
      <vt:lpstr>Структура</vt:lpstr>
      <vt:lpstr>Презентация PowerPoint</vt:lpstr>
      <vt:lpstr>Презентация PowerPoint</vt:lpstr>
      <vt:lpstr>Презентация PowerPoint</vt:lpstr>
      <vt:lpstr>Сотрудничество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Всероссийское военно-патриотическое движение «ЮНАРМИЯ»</dc:title>
  <dc:creator>Кемерово Пост 1</dc:creator>
  <cp:lastModifiedBy>Юрий Цыханович</cp:lastModifiedBy>
  <cp:revision>14</cp:revision>
  <dcterms:created xsi:type="dcterms:W3CDTF">2019-09-11T05:29:38Z</dcterms:created>
  <dcterms:modified xsi:type="dcterms:W3CDTF">2020-09-15T02:37:50Z</dcterms:modified>
</cp:coreProperties>
</file>