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sldIdLst>
    <p:sldId id="265" r:id="rId2"/>
    <p:sldId id="264" r:id="rId3"/>
    <p:sldId id="263" r:id="rId4"/>
    <p:sldId id="258" r:id="rId5"/>
    <p:sldId id="259" r:id="rId6"/>
    <p:sldId id="262" r:id="rId7"/>
    <p:sldId id="266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70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578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3633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3390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1594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81162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10534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14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506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4556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03960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332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4600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467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31015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92534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769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672EA7A-C5F1-479D-8235-9083E917AC29}" type="datetimeFigureOut">
              <a:rPr lang="ru-RU" smtClean="0"/>
              <a:t>11.11.2015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F96BE0E-F036-4F08-8AD7-8DE016A13C7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89768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  <p:sldLayoutId id="2147483754" r:id="rId12"/>
    <p:sldLayoutId id="2147483755" r:id="rId13"/>
    <p:sldLayoutId id="2147483756" r:id="rId14"/>
    <p:sldLayoutId id="2147483757" r:id="rId15"/>
    <p:sldLayoutId id="2147483758" r:id="rId16"/>
    <p:sldLayoutId id="21474837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err="1" smtClean="0"/>
              <a:t>Волонтерство</a:t>
            </a:r>
            <a:r>
              <a:rPr lang="ru-RU" dirty="0" smtClean="0"/>
              <a:t> и благотворительность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7176" y="3711626"/>
            <a:ext cx="7895004" cy="174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998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3200" dirty="0" smtClean="0"/>
              <a:t>Волонтер (доброволец) – это человек, участвующий (абсолютно бесплатно) в различных социально-значимых кампаниях: распространении необходимой информации, подготовке и проведении общественных акций, обучении и многое другое.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5384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Кто такой </a:t>
            </a:r>
            <a:r>
              <a:rPr lang="ru-RU" dirty="0" smtClean="0"/>
              <a:t>волонтер?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Волонтер – это любое физическое лицо, в том числе иностранные граждане и лица без гражданства, которые вносят свой вклад в развитие </a:t>
            </a:r>
            <a:r>
              <a:rPr lang="ru-RU" dirty="0" err="1" smtClean="0"/>
              <a:t>волонтёрства</a:t>
            </a:r>
            <a:r>
              <a:rPr lang="ru-RU" dirty="0" smtClean="0"/>
              <a:t>, осуществляя волонтерскую деятельность, основанную на принципе добровольности и активности.</a:t>
            </a:r>
            <a:br>
              <a:rPr lang="ru-RU" dirty="0" smtClean="0"/>
            </a:br>
            <a:r>
              <a:rPr lang="ru-RU" dirty="0" smtClean="0"/>
              <a:t>Волонтер – это человек, который, работая безвозмездно, стремится внести свой вклад в реализацию социально-значимых проектов.</a:t>
            </a:r>
            <a:br>
              <a:rPr lang="ru-RU" dirty="0" smtClean="0"/>
            </a:br>
            <a:r>
              <a:rPr lang="ru-RU" dirty="0" smtClean="0"/>
              <a:t>Волонтерская деятельность – это широкий круг деятельности, включая традиционные формы взаимопомощи и самопомощи, предоставление услуг и другие формы гражданского участия, которые осуществляются добровольно на благо широкой общественности.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6283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2" y="2766059"/>
            <a:ext cx="9601196" cy="2766061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/>
              <a:t>Добровольческая (</a:t>
            </a:r>
            <a:r>
              <a:rPr lang="ru-RU" sz="3600" b="1" i="1" dirty="0" smtClean="0"/>
              <a:t>волонтерская</a:t>
            </a:r>
            <a:r>
              <a:rPr lang="ru-RU" sz="3600" dirty="0" smtClean="0"/>
              <a:t>) </a:t>
            </a:r>
            <a:r>
              <a:rPr lang="ru-RU" sz="3600" b="1" i="1" dirty="0" smtClean="0"/>
              <a:t>акция</a:t>
            </a:r>
            <a:r>
              <a:rPr lang="ru-RU" sz="3600" dirty="0" smtClean="0"/>
              <a:t> –  мероприятие, направленное на решение социально значимых задач, участниками которого являются добровольцы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88569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Причины и цель </a:t>
            </a:r>
            <a:r>
              <a:rPr lang="ru-RU" dirty="0" smtClean="0"/>
              <a:t>благотворительности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sz="2900" dirty="0" smtClean="0"/>
              <a:t>Люди </a:t>
            </a:r>
            <a:r>
              <a:rPr lang="ru-RU" sz="2900" dirty="0"/>
              <a:t>по природе своей </a:t>
            </a:r>
            <a:r>
              <a:rPr lang="ru-RU" sz="2900" u="sng" dirty="0"/>
              <a:t>альтруистичны</a:t>
            </a:r>
            <a:r>
              <a:rPr lang="ru-RU" sz="2900" dirty="0"/>
              <a:t>, ими движет желание помочь другим.</a:t>
            </a:r>
          </a:p>
          <a:p>
            <a:r>
              <a:rPr lang="ru-RU" sz="2900" dirty="0"/>
              <a:t>Люди чувствуют себя лучше, когда жертвуют деньги. Экономисты называют это «теплотой альтруизма» </a:t>
            </a:r>
          </a:p>
          <a:p>
            <a:r>
              <a:rPr lang="ru-RU" sz="2900" dirty="0"/>
              <a:t>К побудительным причинам благотворительности относится осознание её участниками целостности человеческого общества, более общее — всего живого на Земле, сопричастности и </a:t>
            </a:r>
            <a:r>
              <a:rPr lang="ru-RU" sz="2900" dirty="0" err="1"/>
              <a:t>соответственности</a:t>
            </a:r>
            <a:r>
              <a:rPr lang="ru-RU" sz="2900" dirty="0"/>
              <a:t> за мир, в котором мы живём.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155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4800" dirty="0" smtClean="0"/>
              <a:t>Быть волонтёром- это призванье.</a:t>
            </a:r>
          </a:p>
          <a:p>
            <a:r>
              <a:rPr lang="ru-RU" sz="4800" dirty="0" smtClean="0"/>
              <a:t>Помочь  тем, кто рядом- животным и людям.</a:t>
            </a:r>
          </a:p>
          <a:p>
            <a:r>
              <a:rPr lang="ru-RU" sz="4800" dirty="0" smtClean="0"/>
              <a:t>Мгновенно прийти на помощь</a:t>
            </a:r>
          </a:p>
          <a:p>
            <a:r>
              <a:rPr lang="ru-RU" sz="4800" dirty="0" smtClean="0"/>
              <a:t>Если её кому-нибудь нужно!</a:t>
            </a:r>
          </a:p>
        </p:txBody>
      </p:sp>
    </p:spTree>
    <p:extLst>
      <p:ext uri="{BB962C8B-B14F-4D97-AF65-F5344CB8AC3E}">
        <p14:creationId xmlns:p14="http://schemas.microsoft.com/office/powerpoint/2010/main" val="112378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4824308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7402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36</TotalTime>
  <Words>80</Words>
  <Application>Microsoft Office PowerPoint</Application>
  <PresentationFormat>Широкоэкранный</PresentationFormat>
  <Paragraphs>14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Garamond</vt:lpstr>
      <vt:lpstr>Натуральные материалы</vt:lpstr>
      <vt:lpstr>Волонтерство и благотворительность</vt:lpstr>
      <vt:lpstr>Презентация PowerPoint</vt:lpstr>
      <vt:lpstr>Кто такой волонтер?</vt:lpstr>
      <vt:lpstr>Презентация PowerPoint</vt:lpstr>
      <vt:lpstr>Причины и цель благотворительности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Волонтер (доброволец) – это человек, участвующий (абсолютно бесплатно) в различных социально-значимых кампаниях: распространении необходимой информации, подготовке и проведении общественных акций, обучении и многое другое.</dc:title>
  <dc:creator>к214</dc:creator>
  <cp:lastModifiedBy>к214</cp:lastModifiedBy>
  <cp:revision>4</cp:revision>
  <dcterms:created xsi:type="dcterms:W3CDTF">2015-11-11T07:21:13Z</dcterms:created>
  <dcterms:modified xsi:type="dcterms:W3CDTF">2015-11-11T07:57:14Z</dcterms:modified>
</cp:coreProperties>
</file>