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78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74984-6DCB-4097-A9C8-D2981F41D88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984-E301-4CB8-A196-9561A40E3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68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74984-6DCB-4097-A9C8-D2981F41D88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984-E301-4CB8-A196-9561A40E3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151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74984-6DCB-4097-A9C8-D2981F41D88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984-E301-4CB8-A196-9561A40E3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96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74984-6DCB-4097-A9C8-D2981F41D88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984-E301-4CB8-A196-9561A40E3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256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74984-6DCB-4097-A9C8-D2981F41D88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984-E301-4CB8-A196-9561A40E3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171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74984-6DCB-4097-A9C8-D2981F41D88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984-E301-4CB8-A196-9561A40E3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097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74984-6DCB-4097-A9C8-D2981F41D88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984-E301-4CB8-A196-9561A40E3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295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74984-6DCB-4097-A9C8-D2981F41D88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984-E301-4CB8-A196-9561A40E3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729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74984-6DCB-4097-A9C8-D2981F41D88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984-E301-4CB8-A196-9561A40E3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24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74984-6DCB-4097-A9C8-D2981F41D88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984-E301-4CB8-A196-9561A40E3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723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74984-6DCB-4097-A9C8-D2981F41D88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984-E301-4CB8-A196-9561A40E3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82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74984-6DCB-4097-A9C8-D2981F41D887}" type="datetimeFigureOut">
              <a:rPr lang="ru-RU" smtClean="0"/>
              <a:t>16.09.2020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03984-E301-4CB8-A196-9561A40E3D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384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965" y="2118166"/>
            <a:ext cx="11539959" cy="2465409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«Основания 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обновления воспитательной деятельности в общеобразовательных 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организациях»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83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4009" y="567159"/>
            <a:ext cx="11192719" cy="56792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31 июля 2020 г. № 304-ФЗ «О внесении изменений в Федеральный закон «Об образовании в Российской Федерации» по вопросам воспитания обучающихся: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– деятельность, направленная на развитие личности, создание условий для самоопределения и социализации обучающихся на основе социокультурных, духовно-нравственных ценностей и принятых в российском обществе правил и норм поведения в интересах человека, семьи, общества и государства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обучающихся чувства патриотизма, гражданственности, уважения к памяти защитников Отечества и подвигам Героев Отечества, закону и правопорядку, человеку труда и старшему поколению, взаимного уважения, бережного отношения к культурному наследию и традициям многонационального народа Российской Федерации, природе и окружающей среде.</a:t>
            </a: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686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86137"/>
            <a:ext cx="10515600" cy="5690826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12.1. Общие требования к организации воспитания обучающихся</a:t>
            </a: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обучающихся при освоении ими основных образовательных программ в организациях, осуществляющих образовательную деятельность, осуществляется на основе включаемых в образовательную программу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рабочей программы воспитания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календарного плана воспитательной работы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разрабатываемых и утверждаемых такими организациями самостоятельно, если иное не установлено настоящим Федеральным законом.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5227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5033"/>
            <a:ext cx="10515600" cy="5551930"/>
          </a:xfrm>
        </p:spPr>
        <p:txBody>
          <a:bodyPr/>
          <a:lstStyle/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ФГОС ещё не обновлён.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 деятельность продолжает осуществляется по программам воспитания и социализации до обновления ФГОС.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79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25033"/>
            <a:ext cx="10515600" cy="55519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от 4 апреля 2020 г. № 448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изменений в государственную программу Российской Федерации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образования»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Методические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 органам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исполнительной власти субъектов Российской Федерации, осуществляющим государственное управление в сфере образования,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организации работы педагогических работников, осуществляющих классное руководство в общеобразовательных организациях</a:t>
            </a:r>
          </a:p>
          <a:p>
            <a:pPr>
              <a:buFontTx/>
              <a:buChar char="-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5944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255</Words>
  <Application>Microsoft Office PowerPoint</Application>
  <PresentationFormat>Широкоэкранный</PresentationFormat>
  <Paragraphs>17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«Основания обновления воспитательной деятельности в общеобразовательных организациях»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Основания обновления воспитательной деятельности в общеобразовательных организациях</dc:title>
  <dc:creator>admin</dc:creator>
  <cp:lastModifiedBy>k214</cp:lastModifiedBy>
  <cp:revision>6</cp:revision>
  <dcterms:created xsi:type="dcterms:W3CDTF">2020-09-13T05:04:08Z</dcterms:created>
  <dcterms:modified xsi:type="dcterms:W3CDTF">2020-09-16T07:04:42Z</dcterms:modified>
</cp:coreProperties>
</file>