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5" r:id="rId4"/>
    <p:sldId id="258" r:id="rId5"/>
    <p:sldId id="260" r:id="rId6"/>
    <p:sldId id="259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3" autoAdjust="0"/>
    <p:restoredTop sz="94660"/>
  </p:normalViewPr>
  <p:slideViewPr>
    <p:cSldViewPr snapToGrid="0">
      <p:cViewPr varScale="1">
        <p:scale>
          <a:sx n="71" d="100"/>
          <a:sy n="71" d="100"/>
        </p:scale>
        <p:origin x="40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3600" b="1" dirty="0"/>
              <a:t>Повышение интереса к волонтерской деятельности подростков с учетом требований настоящего времени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Овчинников Дмитрий Викторович, </a:t>
            </a:r>
          </a:p>
          <a:p>
            <a:r>
              <a:rPr lang="ru-RU" dirty="0" smtClean="0"/>
              <a:t>методист, педагог дополнительного образования</a:t>
            </a:r>
          </a:p>
          <a:p>
            <a:r>
              <a:rPr lang="ru-RU" dirty="0" smtClean="0"/>
              <a:t>МБОУДО «ЦТ Заводского района» г. Кемерово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226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9722" y="38100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ориентиры при подготовке учащихся в учреждения дополнительного образования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Самообразование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endParaRPr lang="ru-RU" sz="3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Самоопределение;</a:t>
            </a:r>
          </a:p>
          <a:p>
            <a:r>
              <a:rPr lang="ru-RU" sz="36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Самоактуализация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endParaRPr lang="ru-RU" sz="3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Социализация;</a:t>
            </a:r>
          </a:p>
          <a:p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Р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азвитие индивидуальности.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3137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лючевые нормативно-правовые документы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Национальная доктрина образования Российской Федерации до 2025 года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»;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О государственной поддержке молодежных и детских общественных объединений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 ФЗ -98 от 28.06.1995 г, в ред. (от 05.04.2013); 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Президентская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программа «Дети России», конкретизируются в «Концепции духовно-нравственного развития и воспитания личности гражданина России», в письме Министерства образования РФ «О гражданском образовании учащихся в общеобразовательных учреждениях Российской Федерации» от 15.01.2003 N 13-51-08/13.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2385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33082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В условиях настоящего времени, и постоянных изменений морально-нравственных и ценностных установок современного общества возросло число подростков, склонных к проявлению асоциального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поведения.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23" y="1833504"/>
            <a:ext cx="4548121" cy="310156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752" y="3160899"/>
            <a:ext cx="428625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7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33082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Очень важно,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чтобы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кумиром оказался человек,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чьими жизненными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ценностями являются здоровье, любовь, самосовершенствование, помощь и поддержка других людей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04" y="3686175"/>
            <a:ext cx="4286250" cy="3171825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0861" y="1553882"/>
            <a:ext cx="4548010" cy="3103133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10778" y="1997936"/>
            <a:ext cx="6105810" cy="4208930"/>
          </a:xfrm>
          <a:prstGeom prst="line">
            <a:avLst/>
          </a:prstGeom>
          <a:ln w="1333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39833">
            <a:off x="-366851" y="1928988"/>
            <a:ext cx="6242845" cy="43468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882" y="3556610"/>
            <a:ext cx="1894887" cy="31137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033" y="1553882"/>
            <a:ext cx="3865337" cy="1953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6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311" y="192742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Волонтерское движение –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институт </a:t>
            </a:r>
            <a:r>
              <a:rPr lang="ru-RU" dirty="0"/>
              <a:t>воспитания семейственности, честности, справедливости, верности, милосердия, ответственности, терпимости, трудолюбия, умеренности, добра.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844" y="2919222"/>
            <a:ext cx="4104331" cy="332450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35" y="3325981"/>
            <a:ext cx="3033057" cy="22747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12" y="3439036"/>
            <a:ext cx="3127188" cy="234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98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34788"/>
            <a:ext cx="8596668" cy="1320800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отребности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добровольцев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78095"/>
            <a:ext cx="8596668" cy="3880773"/>
          </a:xfrm>
        </p:spPr>
        <p:txBody>
          <a:bodyPr>
            <a:noAutofit/>
          </a:bodyPr>
          <a:lstStyle/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Потребность в </a:t>
            </a:r>
            <a:r>
              <a:rPr lang="ru-RU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признании</a:t>
            </a:r>
          </a:p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Потребность в </a:t>
            </a:r>
            <a:r>
              <a:rPr lang="ru-RU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достижении</a:t>
            </a:r>
          </a:p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Потребность в </a:t>
            </a:r>
            <a:r>
              <a:rPr lang="ru-RU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самоконтроле</a:t>
            </a:r>
          </a:p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Потребность в </a:t>
            </a:r>
            <a:r>
              <a:rPr lang="ru-RU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разнообразии</a:t>
            </a:r>
          </a:p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Потребность в </a:t>
            </a:r>
            <a:r>
              <a:rPr lang="ru-RU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росте</a:t>
            </a:r>
          </a:p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Потребность в </a:t>
            </a:r>
            <a:r>
              <a:rPr lang="ru-RU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общении</a:t>
            </a:r>
          </a:p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Потребность в </a:t>
            </a:r>
            <a:r>
              <a:rPr lang="ru-RU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развлечении</a:t>
            </a:r>
          </a:p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Потребность быть единственным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288" y="1411941"/>
            <a:ext cx="3200757" cy="21338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288" y="3718481"/>
            <a:ext cx="3302717" cy="247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1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9965" y="145669"/>
            <a:ext cx="9058849" cy="1320800"/>
          </a:xfrm>
        </p:spPr>
        <p:txBody>
          <a:bodyPr>
            <a:normAutofit fontScale="90000"/>
          </a:bodyPr>
          <a:lstStyle/>
          <a:p>
            <a:pPr indent="449580" algn="ctr"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Заинтересовать работой возможно только,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удовлетворена, хотя бы одна, или более, из трех основных социальных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потребностей учащихся: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2146" y="1891648"/>
            <a:ext cx="8596668" cy="3880773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457200" algn="l"/>
              </a:tabLs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Потребность в 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достижениях;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tabLst>
                <a:tab pos="457200" algn="l"/>
              </a:tabLs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Потребность в 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принадлежности;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tabLst>
                <a:tab pos="457200" algn="l"/>
              </a:tabLs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Потребность оказывать влияние.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412" y="4314798"/>
            <a:ext cx="2540000" cy="254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66" y="4438268"/>
            <a:ext cx="3057415" cy="22930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720" y="1736726"/>
            <a:ext cx="2654525" cy="471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4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616" y="0"/>
            <a:ext cx="8596668" cy="1320800"/>
          </a:xfrm>
        </p:spPr>
        <p:txBody>
          <a:bodyPr/>
          <a:lstStyle/>
          <a:p>
            <a:pPr algn="ctr"/>
            <a:r>
              <a:rPr lang="ru-RU" dirty="0" smtClean="0"/>
              <a:t>КВЕСТ В МБОУ «ГИМНАЗИИ № 17»</a:t>
            </a:r>
            <a:br>
              <a:rPr lang="ru-RU" dirty="0" smtClean="0"/>
            </a:br>
            <a:r>
              <a:rPr lang="ru-RU" dirty="0" smtClean="0"/>
              <a:t>г. Кемерово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16" y="1751000"/>
            <a:ext cx="2823287" cy="188374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469" y="1663611"/>
            <a:ext cx="2853469" cy="19038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353" y="1516325"/>
            <a:ext cx="3215166" cy="21452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06" y="4155141"/>
            <a:ext cx="2782944" cy="18568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094" y="4088356"/>
            <a:ext cx="3174425" cy="21180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469" y="4155141"/>
            <a:ext cx="2974237" cy="198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1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2111" y="3043517"/>
            <a:ext cx="8596668" cy="1320800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98561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90</TotalTime>
  <Words>247</Words>
  <Application>Microsoft Office PowerPoint</Application>
  <PresentationFormat>Широкоэкранный</PresentationFormat>
  <Paragraphs>32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Trebuchet MS</vt:lpstr>
      <vt:lpstr>Wingdings 3</vt:lpstr>
      <vt:lpstr>Грань</vt:lpstr>
      <vt:lpstr>Повышение интереса к волонтерской деятельности подростков с учетом требований настоящего времени </vt:lpstr>
      <vt:lpstr>Основные ориентиры при подготовке учащихся в учреждения дополнительного образования</vt:lpstr>
      <vt:lpstr>Ключевые нормативно-правовые документы</vt:lpstr>
      <vt:lpstr>В условиях настоящего времени, и постоянных изменений морально-нравственных и ценностных установок современного общества возросло число подростков, склонных к проявлению асоциального поведения.</vt:lpstr>
      <vt:lpstr>Очень важно, чтобы кумиром оказался человек, чьими жизненными ценностями являются здоровье, любовь, самосовершенствование, помощь и поддержка других людей</vt:lpstr>
      <vt:lpstr>Волонтерское движение –  институт воспитания семейственности, честности, справедливости, верности, милосердия, ответственности, терпимости, трудолюбия, умеренности, добра.</vt:lpstr>
      <vt:lpstr>Потребности добровольцев</vt:lpstr>
      <vt:lpstr>Заинтересовать работой возможно только, если удовлетворена, хотя бы одна, или более, из трех основных социальных потребностей учащихся: </vt:lpstr>
      <vt:lpstr>КВЕСТ В МБОУ «ГИМНАЗИИ № 17» г. Кемерово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Повышение интереса к волонтерской деятельности подростков с учетом требований настоящего времени</dc:title>
  <dc:creator>Аня</dc:creator>
  <cp:lastModifiedBy>Аня</cp:lastModifiedBy>
  <cp:revision>15</cp:revision>
  <dcterms:created xsi:type="dcterms:W3CDTF">2015-11-11T03:18:57Z</dcterms:created>
  <dcterms:modified xsi:type="dcterms:W3CDTF">2015-11-11T05:00:29Z</dcterms:modified>
</cp:coreProperties>
</file>