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2" r:id="rId2"/>
    <p:sldId id="257" r:id="rId3"/>
    <p:sldId id="258" r:id="rId4"/>
    <p:sldId id="259" r:id="rId5"/>
    <p:sldId id="284" r:id="rId6"/>
    <p:sldId id="262" r:id="rId7"/>
    <p:sldId id="260" r:id="rId8"/>
    <p:sldId id="267" r:id="rId9"/>
    <p:sldId id="283" r:id="rId10"/>
    <p:sldId id="268" r:id="rId11"/>
    <p:sldId id="261" r:id="rId12"/>
    <p:sldId id="263" r:id="rId13"/>
    <p:sldId id="264" r:id="rId14"/>
    <p:sldId id="266" r:id="rId15"/>
    <p:sldId id="270" r:id="rId16"/>
    <p:sldId id="280" r:id="rId17"/>
    <p:sldId id="281" r:id="rId18"/>
    <p:sldId id="269" r:id="rId19"/>
    <p:sldId id="285" r:id="rId20"/>
    <p:sldId id="282" r:id="rId21"/>
    <p:sldId id="271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205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00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18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791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528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79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511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958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8667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9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134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61390-1EEB-4A20-B28C-71AC5D7BD568}" type="datetimeFigureOut">
              <a:rPr lang="ru-RU" smtClean="0"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E024B-EDF6-41B8-A806-B7D51EBC9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389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hyperlink" Target="mailto:gum@kuz-edu.ru" TargetMode="External"/><Relationship Id="rId7" Type="http://schemas.openxmlformats.org/officeDocument/2006/relationships/image" Target="../media/image2.e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emf"/><Relationship Id="rId5" Type="http://schemas.openxmlformats.org/officeDocument/2006/relationships/image" Target="../media/image1.e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g"/><Relationship Id="rId4" Type="http://schemas.openxmlformats.org/officeDocument/2006/relationships/image" Target="../media/image13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f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fif"/><Relationship Id="rId2" Type="http://schemas.openxmlformats.org/officeDocument/2006/relationships/image" Target="../media/image27.jf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3.jpg"/><Relationship Id="rId4" Type="http://schemas.openxmlformats.org/officeDocument/2006/relationships/image" Target="../media/image32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6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0.jp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fif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4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f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jpg"/><Relationship Id="rId4" Type="http://schemas.openxmlformats.org/officeDocument/2006/relationships/image" Target="../media/image67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pin.it/5pug4qP" TargetMode="External"/><Relationship Id="rId3" Type="http://schemas.openxmlformats.org/officeDocument/2006/relationships/hyperlink" Target="https://pin.it/4O00J1c" TargetMode="External"/><Relationship Id="rId7" Type="http://schemas.openxmlformats.org/officeDocument/2006/relationships/hyperlink" Target="https://youtu.be/avUlKaDKgY4" TargetMode="External"/><Relationship Id="rId12" Type="http://schemas.openxmlformats.org/officeDocument/2006/relationships/hyperlink" Target="https://pin.it/5Zsmjvo" TargetMode="External"/><Relationship Id="rId2" Type="http://schemas.openxmlformats.org/officeDocument/2006/relationships/hyperlink" Target="https://pin.it/qfBP65W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n.it/66eea53" TargetMode="External"/><Relationship Id="rId11" Type="http://schemas.openxmlformats.org/officeDocument/2006/relationships/hyperlink" Target="https://youtu.be/y5p7f9hccYI" TargetMode="External"/><Relationship Id="rId5" Type="http://schemas.openxmlformats.org/officeDocument/2006/relationships/hyperlink" Target="https://pin.it/2k0QZde" TargetMode="External"/><Relationship Id="rId10" Type="http://schemas.openxmlformats.org/officeDocument/2006/relationships/hyperlink" Target="https://pin.it/53YwqH1" TargetMode="External"/><Relationship Id="rId4" Type="http://schemas.openxmlformats.org/officeDocument/2006/relationships/hyperlink" Target="https://pin.it/2EWE5hc" TargetMode="External"/><Relationship Id="rId9" Type="http://schemas.openxmlformats.org/officeDocument/2006/relationships/hyperlink" Target="https://pin.it/35hZMbj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59517FFF-127C-FB53-206A-9680FA9BDF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1068" y="5680652"/>
            <a:ext cx="5059286" cy="1177348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Новоселова Валентина Прокопьевна, </a:t>
            </a:r>
          </a:p>
          <a:p>
            <a:pPr marL="0" indent="0" algn="ctr">
              <a:buNone/>
            </a:pP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методист кафедры ГХЭО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gum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kuz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-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edu</a:t>
            </a:r>
            <a:r>
              <a:rPr lang="ru-RU" sz="18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r>
              <a:rPr lang="en-US" sz="1800" u="sng" dirty="0" err="1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ru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FF0AEB9-ABF1-4286-BFE8-48202C47B1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20354" y="-24398"/>
          <a:ext cx="6971645" cy="68823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orelDRAW" r:id="rId4" imgW="7433187" imgH="7546696" progId="CorelDraw.Graphic.24">
                  <p:embed/>
                </p:oleObj>
              </mc:Choice>
              <mc:Fallback>
                <p:oleObj name="CorelDRAW" r:id="rId4" imgW="7433187" imgH="7546696" progId="CorelDraw.Graphic.2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EFF0AEB9-ABF1-4286-BFE8-48202C47B1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20354" y="-24398"/>
                        <a:ext cx="6971645" cy="68823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5ABE36BE-C9ED-5711-D45D-709C914D0D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-16950"/>
          <a:ext cx="2201863" cy="5673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orelDRAW" r:id="rId6" imgW="2201847" imgH="5838915" progId="CorelDraw.Graphic.24">
                  <p:embed/>
                </p:oleObj>
              </mc:Choice>
              <mc:Fallback>
                <p:oleObj name="CorelDRAW" r:id="rId6" imgW="2201847" imgH="5838915" progId="CorelDraw.Graphic.2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5ABE36BE-C9ED-5711-D45D-709C914D0D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-16950"/>
                        <a:ext cx="2201863" cy="56732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Объект 10"/>
          <p:cNvGraphicFramePr>
            <a:graphicFrameLocks noChangeAspect="1"/>
          </p:cNvGraphicFramePr>
          <p:nvPr/>
        </p:nvGraphicFramePr>
        <p:xfrm>
          <a:off x="1804184" y="151684"/>
          <a:ext cx="1166087" cy="117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orelDRAW" r:id="rId8" imgW="4466853" imgH="4511684" progId="CorelDraw.Graphic.24">
                  <p:embed/>
                </p:oleObj>
              </mc:Choice>
              <mc:Fallback>
                <p:oleObj name="CorelDRAW" r:id="rId8" imgW="4466853" imgH="4511684" progId="CorelDraw.Graphic.24">
                  <p:embed/>
                  <p:pic>
                    <p:nvPicPr>
                      <p:cNvPr id="14" name="Объект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04184" y="151684"/>
                        <a:ext cx="1166087" cy="11773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20354" y="609600"/>
            <a:ext cx="6971645" cy="43396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ru-R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7200" b="1" dirty="0">
                <a:solidFill>
                  <a:schemeClr val="bg1"/>
                </a:solidFill>
              </a:rPr>
              <a:t>Декоративное искусство и дизайн</a:t>
            </a:r>
            <a:br>
              <a:rPr lang="ru-R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29B1B16-BAD9-A1C8-F65E-B921E2DCEAD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8923" y="151684"/>
          <a:ext cx="1172952" cy="11773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CorelDRAW" r:id="rId10" imgW="2541234" imgH="2550550" progId="CorelDraw.Graphic.24">
                  <p:embed/>
                </p:oleObj>
              </mc:Choice>
              <mc:Fallback>
                <p:oleObj name="CorelDRAW" r:id="rId10" imgW="2541234" imgH="2550550" progId="CorelDraw.Graphic.2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F29B1B16-BAD9-A1C8-F65E-B921E2DCEAD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178923" y="151684"/>
                        <a:ext cx="1172952" cy="11773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4EB10B2-15A5-48CF-8751-9B2366BFBD59}"/>
              </a:ext>
            </a:extLst>
          </p:cNvPr>
          <p:cNvSpPr/>
          <p:nvPr/>
        </p:nvSpPr>
        <p:spPr>
          <a:xfrm>
            <a:off x="5339644" y="5125156"/>
            <a:ext cx="6691288" cy="11401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/>
              <a:t>Актуальные задания по дизайну для обучающихся</a:t>
            </a:r>
          </a:p>
        </p:txBody>
      </p:sp>
    </p:spTree>
    <p:extLst>
      <p:ext uri="{BB962C8B-B14F-4D97-AF65-F5344CB8AC3E}">
        <p14:creationId xmlns:p14="http://schemas.microsoft.com/office/powerpoint/2010/main" val="4233954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44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Идеи для открытки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9442" y="1123431"/>
            <a:ext cx="3232558" cy="5742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299" y="1149257"/>
            <a:ext cx="4221177" cy="56905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Объект 11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54346"/>
            <a:ext cx="4622335" cy="5703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689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638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Дизайн одежды и аксессуаров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437" y="1079591"/>
            <a:ext cx="3837964" cy="5756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484" y="1079591"/>
            <a:ext cx="4331517" cy="5778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583"/>
            <a:ext cx="3846354" cy="5761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0674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>
            <a:extLst>
              <a:ext uri="{FF2B5EF4-FFF2-40B4-BE49-F238E27FC236}">
                <a16:creationId xmlns:a16="http://schemas.microsoft.com/office/drawing/2014/main" id="{E9510AA5-42EA-495F-B5D5-6159152308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178" y="-4571"/>
            <a:ext cx="3939822" cy="6862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Объект 6">
            <a:extLst>
              <a:ext uri="{FF2B5EF4-FFF2-40B4-BE49-F238E27FC236}">
                <a16:creationId xmlns:a16="http://schemas.microsoft.com/office/drawing/2014/main" id="{EB2CB471-83DA-42B1-AA56-34925EA650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3" y="0"/>
            <a:ext cx="3860800" cy="6858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2F707B1B-8F9B-4EBA-AE2F-9330606FA9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823" y="3550356"/>
            <a:ext cx="4416405" cy="3307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E5EF609-D0E7-4F64-88C0-98F7D5C7B4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068" y="0"/>
            <a:ext cx="2761358" cy="3550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1966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5">
            <a:extLst>
              <a:ext uri="{FF2B5EF4-FFF2-40B4-BE49-F238E27FC236}">
                <a16:creationId xmlns:a16="http://schemas.microsoft.com/office/drawing/2014/main" id="{A2CE099B-A248-4E00-8B80-B400F70854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6090" y="73116"/>
            <a:ext cx="6792734" cy="6792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Объект 7">
            <a:extLst>
              <a:ext uri="{FF2B5EF4-FFF2-40B4-BE49-F238E27FC236}">
                <a16:creationId xmlns:a16="http://schemas.microsoft.com/office/drawing/2014/main" id="{97F052F6-0FD5-46C5-8658-70944B6E532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58"/>
            <a:ext cx="5518372" cy="678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9116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32888" y="365125"/>
            <a:ext cx="3620911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32"/>
            <a:ext cx="3844954" cy="6830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730" y="1627698"/>
            <a:ext cx="5073270" cy="5298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17" y="27932"/>
            <a:ext cx="306705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59739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8" y="0"/>
            <a:ext cx="509512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736" y="0"/>
            <a:ext cx="2639232" cy="56515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5889" y="0"/>
            <a:ext cx="4204970" cy="339200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030" y="3486867"/>
            <a:ext cx="4153829" cy="3413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04693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0B9013-A7D3-4493-B40D-B0BE78843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32" y="365125"/>
            <a:ext cx="8194255" cy="1204031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Одна тема разные подходы</a:t>
            </a:r>
            <a:br>
              <a:rPr lang="ru-RU" sz="3200" b="1" dirty="0"/>
            </a:br>
            <a:r>
              <a:rPr lang="ru-RU" sz="3200" b="1" dirty="0"/>
              <a:t>в создании образа 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4ED1533F-D10A-4E65-9202-A5B7D29BE9B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964" y="2744081"/>
            <a:ext cx="4103923" cy="41039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FE2529-D6E6-42C7-A67D-9C34D4684D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3928" y="-28568"/>
            <a:ext cx="3868072" cy="6876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EF5D9B52-7235-4FEB-8AD3-1954593BDF0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4866"/>
            <a:ext cx="4032292" cy="3761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78406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7361639E-8384-41C9-9D0D-C991254B6E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064"/>
            <a:ext cx="4668964" cy="6225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D60231C5-BF5D-4149-832A-521917746B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784" y="485739"/>
            <a:ext cx="3633216" cy="625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6F01C70-7652-4340-AF09-254C84A2E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965" y="0"/>
            <a:ext cx="3889820" cy="51047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82231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398038D6-4B41-4799-BE3E-FE21C2CBA40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4410" y="3804023"/>
            <a:ext cx="3646310" cy="30539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9A187DCC-E45F-479A-AA05-060D6D66602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546" y="440266"/>
            <a:ext cx="4282651" cy="5305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05AFA3-764C-422D-9667-F7F0A9768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008" y="0"/>
            <a:ext cx="3646311" cy="3646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ADAC2BB-F8ED-4D3B-9ADB-69C3E83C46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03" y="440267"/>
            <a:ext cx="4025782" cy="5418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58474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83" y="-13013"/>
            <a:ext cx="3870067" cy="687101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3678" y="-1"/>
            <a:ext cx="4298322" cy="68663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202" y="8388"/>
            <a:ext cx="3514262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52499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208" y="36480"/>
            <a:ext cx="3491792" cy="6821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3884103" cy="68914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344" y="2654895"/>
            <a:ext cx="2992362" cy="4222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001" y="0"/>
            <a:ext cx="4529649" cy="2547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8181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177" y="-33866"/>
            <a:ext cx="3460312" cy="614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503" y="0"/>
            <a:ext cx="386067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398" y="56549"/>
            <a:ext cx="2281779" cy="3813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EE0FDA-3FD3-4172-B0F3-3EBC77706761}"/>
              </a:ext>
            </a:extLst>
          </p:cNvPr>
          <p:cNvSpPr/>
          <p:nvPr/>
        </p:nvSpPr>
        <p:spPr>
          <a:xfrm>
            <a:off x="29818" y="790221"/>
            <a:ext cx="2803693" cy="12643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Идеи из природного материала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8F07D196-3025-48F7-87E6-CE016B350D1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" y="3870109"/>
            <a:ext cx="2524253" cy="2987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C010E59-1076-4BA3-AFB9-B8E8D8073C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670" y="3870108"/>
            <a:ext cx="2198507" cy="2931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5905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05" y="18081"/>
            <a:ext cx="395353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0" b="19377"/>
          <a:stretch/>
        </p:blipFill>
        <p:spPr>
          <a:xfrm>
            <a:off x="1475004" y="4227116"/>
            <a:ext cx="3467101" cy="2664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4">
            <a:extLst>
              <a:ext uri="{FF2B5EF4-FFF2-40B4-BE49-F238E27FC236}">
                <a16:creationId xmlns:a16="http://schemas.microsoft.com/office/drawing/2014/main" id="{E7DCFD19-A6CA-406E-ACE2-914EC7DBDD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268" y="29943"/>
            <a:ext cx="2923821" cy="3651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B1301C-471C-4A8E-9899-F052B43062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6267" y="3548593"/>
            <a:ext cx="2923821" cy="3343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1CFFC4-3E0B-42A9-888A-A56D5498F4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11" y="18081"/>
            <a:ext cx="4209035" cy="4209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9353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D8DDF-62B6-47BE-A8FD-DF1FFF1BA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731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Использование текстильных материалов 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D13220C9-B235-4329-AD9F-F6117C90EF1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182418"/>
            <a:ext cx="2777067" cy="3181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11CA6C6-B94A-4342-A5BF-4E252823BF4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880" y="1038577"/>
            <a:ext cx="3809120" cy="5348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0025C9-F00D-47D9-A342-BF7572D0A7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94" y="1824328"/>
            <a:ext cx="3809120" cy="50788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2421687-4518-4EC4-9613-0AFB300F5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18630" y="3306391"/>
            <a:ext cx="2549030" cy="4531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98742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2866" y="193639"/>
            <a:ext cx="3908963" cy="55939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+mn-lt"/>
              </a:rPr>
              <a:t>Из ниток и ткани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173" y="862404"/>
            <a:ext cx="4496697" cy="599559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177" y="10399"/>
            <a:ext cx="3854824" cy="6847601"/>
          </a:xfrm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8" y="36914"/>
            <a:ext cx="2914526" cy="6800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64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110"/>
            <a:ext cx="3877629" cy="6888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371" y="0"/>
            <a:ext cx="388838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747" y="3500807"/>
            <a:ext cx="3406454" cy="340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868279-2767-4F69-87B8-F096E39ACE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179" y="0"/>
            <a:ext cx="4109642" cy="3500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9660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1BEB73-BE4B-489F-B251-92DE42835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378" y="365126"/>
            <a:ext cx="11469511" cy="82020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Использование вторичного сырья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CD2EE403-3CAE-4C2E-AF12-BCE9E02138D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573" y="1399823"/>
            <a:ext cx="5713232" cy="5458178"/>
          </a:xfr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3AE5F8D5-717D-4FAB-9F65-46971A367B3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89605"/>
            <a:ext cx="3102511" cy="4187018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8A4E858-F3BE-45DF-BEDC-8E287084FE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089" y="2089605"/>
            <a:ext cx="3239911" cy="422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368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09E44F85-4CF9-4D41-8BA8-45BBC514EAA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0694"/>
            <a:ext cx="5373511" cy="7164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5DAE44-1852-4D8F-A11F-3261D29C2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494" y="47625"/>
            <a:ext cx="3263503" cy="2835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7C75B25-01D2-4E17-848A-AA6DCA319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1486" y="47625"/>
            <a:ext cx="2897032" cy="2835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Объект 15">
            <a:extLst>
              <a:ext uri="{FF2B5EF4-FFF2-40B4-BE49-F238E27FC236}">
                <a16:creationId xmlns:a16="http://schemas.microsoft.com/office/drawing/2014/main" id="{DF6A2325-EB8F-43A9-8549-41C53C7D24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801" y="2868488"/>
            <a:ext cx="4513196" cy="3989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78737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AD83743A-F63F-469F-A0AE-1D3E99C3F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9627"/>
          </a:xfrm>
        </p:spPr>
        <p:txBody>
          <a:bodyPr/>
          <a:lstStyle/>
          <a:p>
            <a:pPr algn="ctr"/>
            <a:r>
              <a:rPr lang="ru-RU" dirty="0"/>
              <a:t>Видеоуроки по изготовлению изделий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EED2C00-5A29-48FE-B799-6215597DD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 fontScale="85000" lnSpcReduction="10000"/>
          </a:bodyPr>
          <a:lstStyle/>
          <a:p>
            <a:pPr marL="0" lv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x-none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Дерево из цветов. </a:t>
            </a:r>
            <a:r>
              <a:rPr lang="en-US" sz="2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x-none" sz="2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  <a:r>
              <a:rPr lang="x-none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https://pin.it/qfBP65W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Динозавр из осенних листьев. 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https://pin.it/4O00J1c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x-none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Композиция к рождеству. </a:t>
            </a:r>
            <a:r>
              <a:rPr lang="en-US" sz="2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URL</a:t>
            </a:r>
            <a:r>
              <a:rPr lang="x-none" sz="2800" kern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:</a:t>
            </a:r>
            <a:r>
              <a:rPr lang="x-none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x-none" sz="28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/>
              </a:rPr>
              <a:t>https://pin.it/2EWE5hc</a:t>
            </a:r>
            <a:r>
              <a:rPr lang="x-none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Кот из бумаги. 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https://pin.it/2k0QZde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Кукла. 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https://pin.it/66eea53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Кукла-оберег из ткани своими руками. 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https://youtu.be/avUlKaDKgY4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Летающий объект. </a:t>
            </a:r>
            <a:r>
              <a:rPr lang="en-US" sz="280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https://pin.it/5pug4qP</a:t>
            </a:r>
            <a:endParaRPr lang="ru-RU" sz="2800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Осьминоги. 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://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pin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.</a:t>
            </a:r>
            <a:r>
              <a:rPr lang="en-US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it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/35</a:t>
            </a:r>
            <a:r>
              <a:rPr lang="en-US" sz="2800" u="sng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hZMbj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Поляна из объемных цветов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https://pin.it/53YwqH1</a:t>
            </a: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Удивительно ЛЕГКО и БЫСТРО делать этого Милого ЕЖИКА из Ниток. </a:t>
            </a:r>
            <a:r>
              <a:rPr lang="en-US" sz="280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https://youtu.be/y5p7f9hccYI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(дата обращения: 11.08.2023)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Черепахи из скорлупы. </a:t>
            </a:r>
            <a:r>
              <a:rPr lang="en-US" sz="2800" dirty="0">
                <a:solidFill>
                  <a:srgbClr val="0F0F0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</a:t>
            </a:r>
            <a:r>
              <a:rPr lang="ru-RU" sz="2800" kern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u="sng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12"/>
              </a:rPr>
              <a:t>https://pin.it/5Zsmjvo</a:t>
            </a:r>
            <a:endParaRPr lang="ru-RU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2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08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5566E32F-4964-44C4-A61F-4BF1F3A9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/>
              <a:t>Дополните презентацию идеями художественного творчества, разработанные вами для уроков или занятий </a:t>
            </a:r>
            <a:r>
              <a:rPr lang="ru-RU" sz="3600" b="1"/>
              <a:t>внеурочной деятельности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9C7E6823-0DD4-4047-A4B7-AF3C89BEF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/>
              <a:t>В. П. Новоселова, методист кафедры  гуманитарного и художественно-эстетического образования ИРО Кузбасса</a:t>
            </a:r>
          </a:p>
        </p:txBody>
      </p:sp>
    </p:spTree>
    <p:extLst>
      <p:ext uri="{BB962C8B-B14F-4D97-AF65-F5344CB8AC3E}">
        <p14:creationId xmlns:p14="http://schemas.microsoft.com/office/powerpoint/2010/main" val="84994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242</Words>
  <Application>Microsoft Office PowerPoint</Application>
  <PresentationFormat>Широкоэкранный</PresentationFormat>
  <Paragraphs>27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Times New Roman</vt:lpstr>
      <vt:lpstr>Тема Office</vt:lpstr>
      <vt:lpstr>CorelDRAW</vt:lpstr>
      <vt:lpstr>Презентация PowerPoint</vt:lpstr>
      <vt:lpstr>Идеи для открытки</vt:lpstr>
      <vt:lpstr>Дизайн одежды и аксессуаров</vt:lpstr>
      <vt:lpstr>Презентация PowerPoint</vt:lpstr>
      <vt:lpstr>Презентация PowerPoint</vt:lpstr>
      <vt:lpstr>Презентация PowerPoint</vt:lpstr>
      <vt:lpstr>Презентация PowerPoint</vt:lpstr>
      <vt:lpstr>Одна тема разные подходы в создании образа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Использование текстильных материалов </vt:lpstr>
      <vt:lpstr>Из ниток и ткани</vt:lpstr>
      <vt:lpstr>Презентация PowerPoint</vt:lpstr>
      <vt:lpstr>Использование вторичного сырья</vt:lpstr>
      <vt:lpstr>Презентация PowerPoint</vt:lpstr>
      <vt:lpstr>Видеоуроки по изготовлению изделий</vt:lpstr>
      <vt:lpstr>Дополните презентацию идеями художественного творчества, разработанные вами для уроков или занятий внеурочной деятельности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«Декоративное искусство и дизайн»</dc:title>
  <dc:creator>User</dc:creator>
  <cp:lastModifiedBy>k304</cp:lastModifiedBy>
  <cp:revision>36</cp:revision>
  <dcterms:created xsi:type="dcterms:W3CDTF">2024-09-06T14:35:12Z</dcterms:created>
  <dcterms:modified xsi:type="dcterms:W3CDTF">2024-09-17T08:19:28Z</dcterms:modified>
</cp:coreProperties>
</file>