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70" r:id="rId4"/>
    <p:sldId id="271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3429000" cy="6126162"/>
          </a:xfrm>
        </p:spPr>
        <p:txBody>
          <a:bodyPr>
            <a:normAutofit/>
          </a:bodyPr>
          <a:lstStyle/>
          <a:p>
            <a:pPr algn="l"/>
            <a:r>
              <a:rPr lang="ru-RU" sz="2800" dirty="0"/>
              <a:t>Корнева, Г. М. Бумага : Играем, вырезаем, клеим. – Санкт Петербург: Издательский дом «Кристалл», 2001. – 176 с., ил. </a:t>
            </a:r>
            <a:r>
              <a:rPr lang="en-US" sz="2800" dirty="0"/>
              <a:t>ISBN 5-306-00170-</a:t>
            </a:r>
            <a:r>
              <a:rPr lang="ru-RU" sz="2800" dirty="0"/>
              <a:t>Х. </a:t>
            </a:r>
            <a:br>
              <a:rPr lang="ru-RU" sz="2800" dirty="0"/>
            </a:br>
            <a:br>
              <a:rPr lang="ru-RU" sz="2800" dirty="0"/>
            </a:br>
            <a:r>
              <a:rPr lang="ru-RU" sz="2800" b="1" dirty="0"/>
              <a:t>В книге даны разные приемы работы с бумагой </a:t>
            </a:r>
          </a:p>
        </p:txBody>
      </p:sp>
      <p:pic>
        <p:nvPicPr>
          <p:cNvPr id="6" name="Содержимое 5" descr="Корнев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001631" y="1"/>
            <a:ext cx="5142369" cy="6858000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571029"/>
            <a:ext cx="4583237" cy="612624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695" y="564367"/>
            <a:ext cx="4369106" cy="6126248"/>
          </a:xfrm>
        </p:spPr>
      </p:pic>
    </p:spTree>
    <p:extLst>
      <p:ext uri="{BB962C8B-B14F-4D97-AF65-F5344CB8AC3E}">
        <p14:creationId xmlns:p14="http://schemas.microsoft.com/office/powerpoint/2010/main" val="1786123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808863" y="408211"/>
            <a:ext cx="3706487" cy="5992589"/>
          </a:xfrm>
        </p:spPr>
        <p:txBody>
          <a:bodyPr>
            <a:normAutofit/>
          </a:bodyPr>
          <a:lstStyle/>
          <a:p>
            <a:pPr algn="r"/>
            <a:r>
              <a:rPr lang="ru-RU" sz="2800" dirty="0"/>
              <a:t>Выполни украшения из бумаги в едином стилистическом  решении (корона, венок, браслет, колечко).</a:t>
            </a:r>
            <a:br>
              <a:rPr lang="ru-RU" sz="2800" dirty="0"/>
            </a:br>
            <a:r>
              <a:rPr lang="ru-RU" sz="2800" dirty="0"/>
              <a:t>Можно использовать образец или придумать свой вариант.</a:t>
            </a:r>
            <a:br>
              <a:rPr lang="ru-RU" sz="2800" dirty="0"/>
            </a:br>
            <a:r>
              <a:rPr lang="ru-RU" sz="2800" dirty="0"/>
              <a:t>Сделай свою фотографию в этих украшениях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08211"/>
            <a:ext cx="4495799" cy="6175097"/>
          </a:xfrm>
        </p:spPr>
      </p:pic>
    </p:spTree>
    <p:extLst>
      <p:ext uri="{BB962C8B-B14F-4D97-AF65-F5344CB8AC3E}">
        <p14:creationId xmlns:p14="http://schemas.microsoft.com/office/powerpoint/2010/main" val="2828360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06639"/>
            <a:ext cx="4463096" cy="609283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06639"/>
            <a:ext cx="4571999" cy="6117840"/>
          </a:xfrm>
        </p:spPr>
      </p:pic>
    </p:spTree>
    <p:extLst>
      <p:ext uri="{BB962C8B-B14F-4D97-AF65-F5344CB8AC3E}">
        <p14:creationId xmlns:p14="http://schemas.microsoft.com/office/powerpoint/2010/main" val="3107224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Корнева 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4804" t="4882" r="6226" b="2350"/>
          <a:stretch>
            <a:fillRect/>
          </a:stretch>
        </p:blipFill>
        <p:spPr>
          <a:xfrm>
            <a:off x="-1" y="381000"/>
            <a:ext cx="4494461" cy="6248400"/>
          </a:xfrm>
        </p:spPr>
      </p:pic>
      <p:pic>
        <p:nvPicPr>
          <p:cNvPr id="8" name="Содержимое 7" descr="Корнева 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t="2849" r="6226" b="6294"/>
          <a:stretch>
            <a:fillRect/>
          </a:stretch>
        </p:blipFill>
        <p:spPr>
          <a:xfrm>
            <a:off x="4543220" y="381000"/>
            <a:ext cx="4600780" cy="59436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Корнева 1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3981" t="3367" r="6226" b="5717"/>
          <a:stretch>
            <a:fillRect/>
          </a:stretch>
        </p:blipFill>
        <p:spPr>
          <a:xfrm>
            <a:off x="0" y="582930"/>
            <a:ext cx="4648200" cy="6275070"/>
          </a:xfrm>
        </p:spPr>
      </p:pic>
      <p:pic>
        <p:nvPicPr>
          <p:cNvPr id="6" name="Содержимое 5" descr="Корнева 1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3981" r="1736" b="4034"/>
          <a:stretch>
            <a:fillRect/>
          </a:stretch>
        </p:blipFill>
        <p:spPr>
          <a:xfrm>
            <a:off x="4652211" y="533400"/>
            <a:ext cx="4491789" cy="6096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Корнева 1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8471" t="1684" b="4034"/>
          <a:stretch>
            <a:fillRect/>
          </a:stretch>
        </p:blipFill>
        <p:spPr>
          <a:xfrm>
            <a:off x="-1" y="473960"/>
            <a:ext cx="4648201" cy="6384039"/>
          </a:xfrm>
        </p:spPr>
      </p:pic>
      <p:pic>
        <p:nvPicPr>
          <p:cNvPr id="6" name="Содержимое 5" descr="Корнева 1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3981" t="1684" r="3981" b="4034"/>
          <a:stretch>
            <a:fillRect/>
          </a:stretch>
        </p:blipFill>
        <p:spPr>
          <a:xfrm>
            <a:off x="4625068" y="685800"/>
            <a:ext cx="4518932" cy="61722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Корнева 1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1736" t="2987" r="3981" b="2350"/>
          <a:stretch>
            <a:fillRect/>
          </a:stretch>
        </p:blipFill>
        <p:spPr>
          <a:xfrm>
            <a:off x="0" y="533400"/>
            <a:ext cx="4724400" cy="6324600"/>
          </a:xfrm>
        </p:spPr>
      </p:pic>
      <p:pic>
        <p:nvPicPr>
          <p:cNvPr id="6" name="Содержимое 5" descr="Корнева 1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6226" t="3368" r="6226" b="4034"/>
          <a:stretch>
            <a:fillRect/>
          </a:stretch>
        </p:blipFill>
        <p:spPr>
          <a:xfrm>
            <a:off x="4713316" y="609600"/>
            <a:ext cx="4430684" cy="62484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Корнева 1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3981" t="3367" r="8471" b="2350"/>
          <a:stretch>
            <a:fillRect/>
          </a:stretch>
        </p:blipFill>
        <p:spPr>
          <a:xfrm>
            <a:off x="0" y="402493"/>
            <a:ext cx="4495800" cy="6455508"/>
          </a:xfrm>
        </p:spPr>
      </p:pic>
      <p:pic>
        <p:nvPicPr>
          <p:cNvPr id="6" name="Содержимое 5" descr="Корнева 1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1736" t="1684" r="3981" b="2350"/>
          <a:stretch>
            <a:fillRect/>
          </a:stretch>
        </p:blipFill>
        <p:spPr>
          <a:xfrm>
            <a:off x="4427620" y="457200"/>
            <a:ext cx="4716380" cy="6400801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Корнева 1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1736" r="6226" b="2350"/>
          <a:stretch>
            <a:fillRect/>
          </a:stretch>
        </p:blipFill>
        <p:spPr>
          <a:xfrm>
            <a:off x="32574" y="174978"/>
            <a:ext cx="4600514" cy="6508044"/>
          </a:xfrm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7382D147-03FC-48E9-B22D-FE79BB1495D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673" y="3733800"/>
            <a:ext cx="4430109" cy="294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65C6B7B0-D252-40D7-AAEB-D16F7F2E9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673" y="174978"/>
            <a:ext cx="4430109" cy="3326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Корнева 2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r="5717"/>
          <a:stretch>
            <a:fillRect/>
          </a:stretch>
        </p:blipFill>
        <p:spPr>
          <a:xfrm>
            <a:off x="-1" y="533401"/>
            <a:ext cx="4472253" cy="6324600"/>
          </a:xfrm>
        </p:spPr>
      </p:pic>
      <p:pic>
        <p:nvPicPr>
          <p:cNvPr id="6" name="Содержимое 5" descr="Корнева 2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r="3472" b="2350"/>
          <a:stretch>
            <a:fillRect/>
          </a:stretch>
        </p:blipFill>
        <p:spPr>
          <a:xfrm>
            <a:off x="4455073" y="533400"/>
            <a:ext cx="4688927" cy="63246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Корнева 2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3981" t="1684" r="6226" b="4034"/>
          <a:stretch>
            <a:fillRect/>
          </a:stretch>
        </p:blipFill>
        <p:spPr>
          <a:xfrm>
            <a:off x="0" y="670560"/>
            <a:ext cx="4419600" cy="6187440"/>
          </a:xfrm>
        </p:spPr>
      </p:pic>
      <p:pic>
        <p:nvPicPr>
          <p:cNvPr id="6" name="Содержимое 5" descr="Корнева 2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6226" t="3368" b="4034"/>
          <a:stretch>
            <a:fillRect/>
          </a:stretch>
        </p:blipFill>
        <p:spPr>
          <a:xfrm>
            <a:off x="4456109" y="685800"/>
            <a:ext cx="4687891" cy="61722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Корнева 4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3981"/>
          <a:stretch>
            <a:fillRect/>
          </a:stretch>
        </p:blipFill>
        <p:spPr>
          <a:xfrm>
            <a:off x="0" y="518103"/>
            <a:ext cx="4572000" cy="6348747"/>
          </a:xfrm>
        </p:spPr>
      </p:pic>
      <p:pic>
        <p:nvPicPr>
          <p:cNvPr id="6" name="Содержимое 5" descr="Корнева 6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6226" t="3368" r="3981" b="4034"/>
          <a:stretch>
            <a:fillRect/>
          </a:stretch>
        </p:blipFill>
        <p:spPr>
          <a:xfrm>
            <a:off x="4544291" y="533400"/>
            <a:ext cx="4599710" cy="6324601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Корнева 6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3981" t="1684" r="6226" b="4034"/>
          <a:stretch>
            <a:fillRect/>
          </a:stretch>
        </p:blipFill>
        <p:spPr>
          <a:xfrm>
            <a:off x="0" y="563880"/>
            <a:ext cx="4495800" cy="6294120"/>
          </a:xfrm>
        </p:spPr>
      </p:pic>
      <p:pic>
        <p:nvPicPr>
          <p:cNvPr id="6" name="Содержимое 5" descr="Корнева 6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1736" t="1684" r="3981" b="2350"/>
          <a:stretch>
            <a:fillRect/>
          </a:stretch>
        </p:blipFill>
        <p:spPr>
          <a:xfrm>
            <a:off x="4483769" y="533400"/>
            <a:ext cx="4660231" cy="63246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Корнева 12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r="3981"/>
          <a:stretch>
            <a:fillRect/>
          </a:stretch>
        </p:blipFill>
        <p:spPr>
          <a:xfrm>
            <a:off x="-17389" y="762000"/>
            <a:ext cx="4572000" cy="6348747"/>
          </a:xfrm>
        </p:spPr>
      </p:pic>
      <p:pic>
        <p:nvPicPr>
          <p:cNvPr id="6" name="Содержимое 5" descr="IMG_20210610_20282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3981"/>
          <a:stretch>
            <a:fillRect/>
          </a:stretch>
        </p:blipFill>
        <p:spPr>
          <a:xfrm>
            <a:off x="4589391" y="786146"/>
            <a:ext cx="4554610" cy="6324601"/>
          </a:xfr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464FA4D-D0EF-4067-8A40-79C520091A3B}"/>
              </a:ext>
            </a:extLst>
          </p:cNvPr>
          <p:cNvSpPr/>
          <p:nvPr/>
        </p:nvSpPr>
        <p:spPr>
          <a:xfrm>
            <a:off x="0" y="152400"/>
            <a:ext cx="91440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Выполни свой вариант птички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Корнева 12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r="7182"/>
          <a:stretch>
            <a:fillRect/>
          </a:stretch>
        </p:blipFill>
        <p:spPr>
          <a:xfrm>
            <a:off x="0" y="399792"/>
            <a:ext cx="4495800" cy="6458209"/>
          </a:xfrm>
        </p:spPr>
      </p:pic>
      <p:pic>
        <p:nvPicPr>
          <p:cNvPr id="6" name="Содержимое 5" descr="Корнева 12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3614" t="1205"/>
          <a:stretch>
            <a:fillRect/>
          </a:stretch>
        </p:blipFill>
        <p:spPr>
          <a:xfrm>
            <a:off x="4495800" y="505459"/>
            <a:ext cx="4648200" cy="6352541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82</Words>
  <Application>Microsoft Office PowerPoint</Application>
  <PresentationFormat>Экран (4:3)</PresentationFormat>
  <Paragraphs>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Корнева, Г. М. Бумага : Играем, вырезаем, клеим. – Санкт Петербург: Издательский дом «Кристалл», 2001. – 176 с., ил. ISBN 5-306-00170-Х.   В книге даны разные приемы работы с бумагой </vt:lpstr>
      <vt:lpstr>Презентация PowerPoint</vt:lpstr>
      <vt:lpstr>Выполни украшения из бумаги в едином стилистическом  решении (корона, венок, браслет, колечко). Можно использовать образец или придумать свой вариант. Сделай свою фотографию в этих украшениях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Знакомство с </dc:title>
  <dc:creator>Jei Klein</dc:creator>
  <cp:lastModifiedBy>k304</cp:lastModifiedBy>
  <cp:revision>19</cp:revision>
  <dcterms:created xsi:type="dcterms:W3CDTF">2006-08-16T00:00:00Z</dcterms:created>
  <dcterms:modified xsi:type="dcterms:W3CDTF">2025-01-16T06:00:01Z</dcterms:modified>
</cp:coreProperties>
</file>