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61" r:id="rId3"/>
    <p:sldId id="262" r:id="rId4"/>
    <p:sldId id="263" r:id="rId5"/>
    <p:sldId id="257" r:id="rId6"/>
    <p:sldId id="258" r:id="rId7"/>
    <p:sldId id="259" r:id="rId8"/>
    <p:sldId id="260" r:id="rId9"/>
    <p:sldId id="264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74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8E6D8D-4A7E-420B-98EA-DB9D3E03AB13}" type="datetimeFigureOut">
              <a:rPr lang="ru-RU" smtClean="0"/>
              <a:t>15.01.2025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AEE82E-7A59-4402-B957-50A199F311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1706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900" dirty="0"/>
              <a:t>Начинать занятие с демонстрации звуков свистульки. И</a:t>
            </a:r>
            <a:r>
              <a:rPr lang="ru-RU" sz="9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спользовать «закрытые вопросы». </a:t>
            </a:r>
            <a:r>
              <a:rPr lang="ru-RU" sz="900" dirty="0"/>
              <a:t>Выяснить, на каком музыкальном инструменте умеют играть дети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EE82E-7A59-4402-B957-50A199F31192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6178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использовать «открытые вопросы»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EE82E-7A59-4402-B957-50A199F3119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69007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использовать «зондирующие вопросы»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EE82E-7A59-4402-B957-50A199F3119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5367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Внутри емкости может быть насыпана крупа, горох, орешки, камни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AEE82E-7A59-4402-B957-50A199F31192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3211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10643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166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7223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8094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6876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5331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729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34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3613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4081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8665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5D56A6-C617-4CCF-BE1A-B1BB3A0AB74F}" type="datetimeFigureOut">
              <a:rPr lang="ru-RU" smtClean="0"/>
              <a:pPr/>
              <a:t>15.01.2025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F80661-888D-4AF1-A185-D2862046506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615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25236" y="1122363"/>
            <a:ext cx="10196946" cy="3006292"/>
          </a:xfrm>
        </p:spPr>
        <p:txBody>
          <a:bodyPr>
            <a:noAutofit/>
          </a:bodyPr>
          <a:lstStyle/>
          <a:p>
            <a:r>
              <a:rPr lang="ru-RU" sz="4800" b="1" dirty="0">
                <a:solidFill>
                  <a:srgbClr val="C00000"/>
                </a:solidFill>
              </a:rPr>
              <a:t>Как создать музыкальные инструменты</a:t>
            </a:r>
            <a:br>
              <a:rPr lang="ru-RU" sz="4800" b="1" dirty="0">
                <a:solidFill>
                  <a:srgbClr val="C00000"/>
                </a:solidFill>
              </a:rPr>
            </a:br>
            <a:r>
              <a:rPr lang="ru-RU" sz="4800" b="1" dirty="0">
                <a:solidFill>
                  <a:srgbClr val="C00000"/>
                </a:solidFill>
              </a:rPr>
              <a:t>на уроках изобразительного искусства и труда (технологии)</a:t>
            </a:r>
          </a:p>
        </p:txBody>
      </p:sp>
    </p:spTree>
    <p:extLst>
      <p:ext uri="{BB962C8B-B14F-4D97-AF65-F5344CB8AC3E}">
        <p14:creationId xmlns:p14="http://schemas.microsoft.com/office/powerpoint/2010/main" val="3083038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4800" y="692726"/>
            <a:ext cx="11684000" cy="2189019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100" dirty="0"/>
            </a:br>
            <a:r>
              <a:rPr lang="ru-RU" sz="3600" b="1" dirty="0">
                <a:solidFill>
                  <a:srgbClr val="C00000"/>
                </a:solidFill>
              </a:rPr>
              <a:t>Что представлено на слайде? 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По каким приметам определили, что это не просто игрушки?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 Из чего сделаны  эти необычные игрушки?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Где могут использоваться </a:t>
            </a:r>
            <a:r>
              <a:rPr lang="ru-RU" sz="3600" b="1">
                <a:solidFill>
                  <a:srgbClr val="C00000"/>
                </a:solidFill>
              </a:rPr>
              <a:t>эти игрушки?</a:t>
            </a:r>
            <a:br>
              <a:rPr lang="ru-RU" sz="2800" dirty="0"/>
            </a:br>
            <a:endParaRPr lang="ru-RU" sz="2800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12" r="6775"/>
          <a:stretch/>
        </p:blipFill>
        <p:spPr>
          <a:xfrm>
            <a:off x="0" y="3048000"/>
            <a:ext cx="5404611" cy="381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4622" y="3075709"/>
            <a:ext cx="6625552" cy="37822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8774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Вопросы на выявление знаний учащегося,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его мнение или его отношение к чему-либо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Какие глиняные промыслы вы знаете?</a:t>
            </a:r>
          </a:p>
          <a:p>
            <a:r>
              <a:rPr lang="ru-RU" dirty="0"/>
              <a:t>Кто мог придумать такой музыкальный инструмент?</a:t>
            </a:r>
          </a:p>
          <a:p>
            <a:r>
              <a:rPr lang="ru-RU" dirty="0"/>
              <a:t>В чем ценность этого инструмента для современного человека?</a:t>
            </a:r>
          </a:p>
          <a:p>
            <a:r>
              <a:rPr lang="ru-RU" dirty="0"/>
              <a:t>Какие шумовые инструменты любят дети, которые не умеют ходить? </a:t>
            </a:r>
          </a:p>
          <a:p>
            <a:r>
              <a:rPr lang="ru-RU" dirty="0"/>
              <a:t>На какой инструмент похожа погремушка?</a:t>
            </a:r>
          </a:p>
          <a:p>
            <a:r>
              <a:rPr lang="ru-RU" dirty="0"/>
              <a:t>Каким предметам домашнего обихода народ дал «музыкальную жизнь»?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Вопросы на понимание учащимися задач урока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3600" b="1" dirty="0">
                <a:solidFill>
                  <a:srgbClr val="C00000"/>
                </a:solidFill>
              </a:rPr>
              <a:t>при выполнении практической работы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Какими качествами нужно обладать мастеру, чтобы изготовить музыкальный инструмент? Расскажи, пожалуйста, подробнее об этом. Уточни, пожалуйста, свой ответ.</a:t>
            </a:r>
          </a:p>
          <a:p>
            <a:r>
              <a:rPr lang="ru-RU" dirty="0"/>
              <a:t>Кто из вас делал инструмент из подручных материалов?</a:t>
            </a:r>
          </a:p>
          <a:p>
            <a:r>
              <a:rPr lang="ru-RU" dirty="0"/>
              <a:t>Уточни, что понадобилось для изготовления музыкального инструмента? Расскажи, что в результате получилось.</a:t>
            </a:r>
          </a:p>
          <a:p>
            <a:r>
              <a:rPr lang="ru-RU" dirty="0"/>
              <a:t>Объясните, из каких подручных средств, которые могут находиться в каждом доме, вы сможете сконструировать шумовой инструмент?</a:t>
            </a:r>
          </a:p>
          <a:p>
            <a:r>
              <a:rPr lang="ru-RU" dirty="0"/>
              <a:t>Как вы справитесь с такой задачей?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Что использовали для создания этих шумовых инструментов? За счет чего образуется звук?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542759"/>
            <a:ext cx="5432208" cy="53152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2920" y="1617043"/>
            <a:ext cx="6409079" cy="5240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7179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На какие музыкальные инструменты похожи изделия из подручных средств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85798"/>
            <a:ext cx="5902037" cy="46981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503" y="1773382"/>
            <a:ext cx="6254498" cy="4710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039187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09492"/>
          </a:xfrm>
        </p:spPr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Что использовали для создания этих инструментов?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526475" y="1842652"/>
            <a:ext cx="5541822" cy="44888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8255" y="1329894"/>
            <a:ext cx="7370812" cy="5528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64687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b="1" dirty="0">
                <a:solidFill>
                  <a:srgbClr val="C00000"/>
                </a:solidFill>
              </a:rPr>
              <a:t>Используя «бросовый материал» придумай дизайн </a:t>
            </a:r>
            <a:r>
              <a:rPr lang="ru-RU" sz="3600" b="1">
                <a:solidFill>
                  <a:srgbClr val="C00000"/>
                </a:solidFill>
              </a:rPr>
              <a:t>музыкального инструмента</a:t>
            </a:r>
            <a:endParaRPr lang="ru-RU" sz="3600" b="1" dirty="0">
              <a:solidFill>
                <a:srgbClr val="C0000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77" y="1786300"/>
            <a:ext cx="6762268" cy="5071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Содержимое 6"/>
          <p:cNvSpPr>
            <a:spLocks noGrp="1"/>
          </p:cNvSpPr>
          <p:nvPr>
            <p:ph sz="half" idx="2"/>
          </p:nvPr>
        </p:nvSpPr>
        <p:spPr>
          <a:xfrm>
            <a:off x="7121236" y="1825624"/>
            <a:ext cx="4516582" cy="5032375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3600" b="1" dirty="0"/>
              <a:t>  В этой презентации может быть представлен твой оригинальный музыкальный инструмент</a:t>
            </a:r>
          </a:p>
          <a:p>
            <a:endParaRPr lang="ru-RU" sz="3600" b="1" dirty="0"/>
          </a:p>
          <a:p>
            <a:pPr algn="ctr">
              <a:buNone/>
            </a:pPr>
            <a:r>
              <a:rPr lang="ru-RU" sz="3600" b="1" dirty="0">
                <a:solidFill>
                  <a:srgbClr val="C00000"/>
                </a:solidFill>
              </a:rPr>
              <a:t>Творческих успехов!</a:t>
            </a:r>
          </a:p>
        </p:txBody>
      </p:sp>
    </p:spTree>
    <p:extLst>
      <p:ext uri="{BB962C8B-B14F-4D97-AF65-F5344CB8AC3E}">
        <p14:creationId xmlns:p14="http://schemas.microsoft.com/office/powerpoint/2010/main" val="3359885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Тема  презентации разработана  В. П. </a:t>
            </a:r>
            <a:r>
              <a:rPr lang="ru-RU" dirty="0" err="1"/>
              <a:t>Новоселовой</a:t>
            </a:r>
            <a:r>
              <a:rPr lang="ru-RU" dirty="0"/>
              <a:t>, методистом кафедры  гуманитарных и художественно-эстетического образования </a:t>
            </a:r>
            <a:r>
              <a:rPr lang="ru-RU"/>
              <a:t>ИРО Кузбасса</a:t>
            </a:r>
            <a:endParaRPr lang="ru-RU" dirty="0"/>
          </a:p>
          <a:p>
            <a:r>
              <a:rPr lang="ru-RU" dirty="0"/>
              <a:t>Фотографии В. П. </a:t>
            </a:r>
            <a:r>
              <a:rPr lang="ru-RU" dirty="0" err="1"/>
              <a:t>Новоселовой</a:t>
            </a:r>
            <a:endParaRPr lang="ru-RU" dirty="0"/>
          </a:p>
          <a:p>
            <a:r>
              <a:rPr lang="ru-RU" dirty="0"/>
              <a:t> Музыкальные инструменты изготовили обучающиеся на курсах повышения квалификации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333</Words>
  <Application>Microsoft Office PowerPoint</Application>
  <PresentationFormat>Широкоэкранный</PresentationFormat>
  <Paragraphs>33</Paragraphs>
  <Slides>9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Тема Office</vt:lpstr>
      <vt:lpstr>Как создать музыкальные инструменты на уроках изобразительного искусства и труда (технологии)</vt:lpstr>
      <vt:lpstr> Что представлено на слайде?   По каким приметам определили, что это не просто игрушки?  Из чего сделаны  эти необычные игрушки? Где могут использоваться эти игрушки? </vt:lpstr>
      <vt:lpstr>Вопросы на выявление знаний учащегося,  его мнение или его отношение к чему-либо</vt:lpstr>
      <vt:lpstr>Вопросы на понимание учащимися задач урока при выполнении практической работы</vt:lpstr>
      <vt:lpstr>Что использовали для создания этих шумовых инструментов? За счет чего образуется звук?</vt:lpstr>
      <vt:lpstr>На какие музыкальные инструменты похожи изделия из подручных средств</vt:lpstr>
      <vt:lpstr>Что использовали для создания этих инструментов?</vt:lpstr>
      <vt:lpstr>Используя «бросовый материал» придумай дизайн музыкального инструмента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k201</dc:creator>
  <cp:lastModifiedBy>k304</cp:lastModifiedBy>
  <cp:revision>43</cp:revision>
  <dcterms:created xsi:type="dcterms:W3CDTF">2020-12-15T07:56:22Z</dcterms:created>
  <dcterms:modified xsi:type="dcterms:W3CDTF">2025-01-15T09:36:50Z</dcterms:modified>
</cp:coreProperties>
</file>