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9" r:id="rId3"/>
    <p:sldId id="260" r:id="rId4"/>
    <p:sldId id="261" r:id="rId5"/>
    <p:sldId id="262" r:id="rId6"/>
    <p:sldId id="258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727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718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285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949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729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556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0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019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199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102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9E39E-3DC8-45DB-BCEB-9B5225B062CB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1A233-3CAA-4115-AFB9-3EB1D1DE5E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69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mailto:gum@kuz-edu.ru" TargetMode="External"/><Relationship Id="rId7" Type="http://schemas.openxmlformats.org/officeDocument/2006/relationships/image" Target="../media/image2.emf"/><Relationship Id="rId12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9517FFF-127C-FB53-206A-9680FA9BD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068" y="5680652"/>
            <a:ext cx="5059286" cy="117734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Новоселова Валентина Прокопьевна, 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кафедры ГХЭО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gum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kuz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edu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FF0AEB9-ABF1-4286-BFE8-48202C47B1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0354" y="-24398"/>
          <a:ext cx="6971645" cy="6882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CorelDRAW" r:id="rId4" imgW="7433187" imgH="7546696" progId="CorelDraw.Graphic.24">
                  <p:embed/>
                </p:oleObj>
              </mc:Choice>
              <mc:Fallback>
                <p:oleObj name="CorelDRAW" r:id="rId4" imgW="7433187" imgH="7546696" progId="CorelDraw.Graphic.2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EFF0AEB9-ABF1-4286-BFE8-48202C47B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20354" y="-24398"/>
                        <a:ext cx="6971645" cy="6882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5ABE36BE-C9ED-5711-D45D-709C914D0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16950"/>
          <a:ext cx="2201863" cy="5673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CorelDRAW" r:id="rId6" imgW="2201847" imgH="5838915" progId="CorelDraw.Graphic.24">
                  <p:embed/>
                </p:oleObj>
              </mc:Choice>
              <mc:Fallback>
                <p:oleObj name="CorelDRAW" r:id="rId6" imgW="2201847" imgH="5838915" progId="CorelDraw.Graphic.2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ABE36BE-C9ED-5711-D45D-709C914D0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-16950"/>
                        <a:ext cx="2201863" cy="5673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0"/>
          <p:cNvGraphicFramePr>
            <a:graphicFrameLocks noChangeAspect="1"/>
          </p:cNvGraphicFramePr>
          <p:nvPr/>
        </p:nvGraphicFramePr>
        <p:xfrm>
          <a:off x="1804184" y="151684"/>
          <a:ext cx="1166087" cy="117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orelDRAW" r:id="rId8" imgW="4466853" imgH="4511684" progId="CorelDraw.Graphic.24">
                  <p:embed/>
                </p:oleObj>
              </mc:Choice>
              <mc:Fallback>
                <p:oleObj name="CorelDRAW" r:id="rId8" imgW="4466853" imgH="4511684" progId="CorelDraw.Graphic.24">
                  <p:embed/>
                  <p:pic>
                    <p:nvPicPr>
                      <p:cNvPr id="14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184" y="151684"/>
                        <a:ext cx="1166087" cy="1177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20354" y="609600"/>
            <a:ext cx="6971645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4800" b="1" dirty="0" err="1">
                <a:solidFill>
                  <a:schemeClr val="bg1"/>
                </a:solidFill>
              </a:rPr>
              <a:t>Киригами</a:t>
            </a:r>
            <a:br>
              <a:rPr lang="ru-RU" sz="4800" b="1" dirty="0">
                <a:solidFill>
                  <a:schemeClr val="bg1"/>
                </a:solidFill>
              </a:rPr>
            </a:br>
            <a:r>
              <a:rPr lang="ru-RU" sz="4800" b="1" dirty="0">
                <a:solidFill>
                  <a:schemeClr val="bg1"/>
                </a:solidFill>
              </a:rPr>
              <a:t>ОТКРЫТКИ и КНИЖКИ</a:t>
            </a:r>
            <a:b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29B1B16-BAD9-A1C8-F65E-B921E2DCE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8923" y="151684"/>
          <a:ext cx="1172952" cy="117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orelDRAW" r:id="rId10" imgW="2541234" imgH="2550550" progId="CorelDraw.Graphic.24">
                  <p:embed/>
                </p:oleObj>
              </mc:Choice>
              <mc:Fallback>
                <p:oleObj name="CorelDRAW" r:id="rId10" imgW="2541234" imgH="2550550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F29B1B16-BAD9-A1C8-F65E-B921E2DCEA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78923" y="151684"/>
                        <a:ext cx="1172952" cy="1177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Объект 3">
            <a:extLst>
              <a:ext uri="{FF2B5EF4-FFF2-40B4-BE49-F238E27FC236}">
                <a16:creationId xmlns:a16="http://schemas.microsoft.com/office/drawing/2014/main" id="{040FAF4E-F514-4876-98FE-7C2CB581AA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24" y="2908415"/>
            <a:ext cx="3803904" cy="3949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3395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891" y="365125"/>
            <a:ext cx="7925555" cy="935169"/>
          </a:xfrm>
        </p:spPr>
        <p:txBody>
          <a:bodyPr>
            <a:normAutofit/>
          </a:bodyPr>
          <a:lstStyle/>
          <a:p>
            <a:r>
              <a:rPr lang="ru-RU" sz="3600" b="1" dirty="0"/>
              <a:t>Превращение плоского листа в объем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463808"/>
            <a:ext cx="8160447" cy="5394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411" y="-47802"/>
            <a:ext cx="3887589" cy="6905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7389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38743953-F6FD-4878-8EEB-64A364321A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3422" y="1261872"/>
            <a:ext cx="10360377" cy="491509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5400" b="1" dirty="0">
                <a:solidFill>
                  <a:srgbClr val="002060"/>
                </a:solidFill>
              </a:rPr>
              <a:t>Как оформить книжку</a:t>
            </a: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sz="5400" b="1" dirty="0">
                <a:solidFill>
                  <a:srgbClr val="002060"/>
                </a:solidFill>
              </a:rPr>
              <a:t>в </a:t>
            </a:r>
            <a:r>
              <a:rPr lang="ru-RU" sz="5400" dirty="0">
                <a:solidFill>
                  <a:srgbClr val="002060"/>
                </a:solidFill>
              </a:rPr>
              <a:t>технике</a:t>
            </a:r>
            <a:r>
              <a:rPr lang="ru-RU" sz="5400" b="1" dirty="0">
                <a:solidFill>
                  <a:srgbClr val="002060"/>
                </a:solidFill>
              </a:rPr>
              <a:t> КИРИГАМИ</a:t>
            </a:r>
            <a:br>
              <a:rPr lang="ru-RU" sz="5400" b="1" dirty="0">
                <a:solidFill>
                  <a:srgbClr val="002060"/>
                </a:solidFill>
              </a:rPr>
            </a:b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sz="5400" b="1" dirty="0">
                <a:solidFill>
                  <a:srgbClr val="002060"/>
                </a:solidFill>
              </a:rPr>
              <a:t>Оформление сказки «Репка»</a:t>
            </a:r>
            <a:br>
              <a:rPr lang="ru-RU" sz="5400" b="1" dirty="0">
                <a:solidFill>
                  <a:srgbClr val="002060"/>
                </a:solidFill>
              </a:rPr>
            </a:br>
            <a:br>
              <a:rPr lang="ru-RU" sz="5400" b="1" dirty="0">
                <a:solidFill>
                  <a:srgbClr val="002060"/>
                </a:solidFill>
              </a:rPr>
            </a:br>
            <a:r>
              <a:rPr lang="ru-RU" sz="5400" b="1" dirty="0">
                <a:solidFill>
                  <a:srgbClr val="002060"/>
                </a:solidFill>
              </a:rPr>
              <a:t>Оформление сказки «Курочка Ряба»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485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600200" y="274638"/>
            <a:ext cx="8991600" cy="639762"/>
          </a:xfrm>
        </p:spPr>
        <p:txBody>
          <a:bodyPr>
            <a:noAutofit/>
          </a:bodyPr>
          <a:lstStyle/>
          <a:p>
            <a:r>
              <a:rPr lang="ru-RU" sz="4000" dirty="0"/>
              <a:t>Разворот книжки ¼ альбомного листа</a:t>
            </a:r>
          </a:p>
        </p:txBody>
      </p:sp>
      <p:pic>
        <p:nvPicPr>
          <p:cNvPr id="1026" name="Picture 2" descr="D:\Портал\20190911_1237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1" y="1600200"/>
            <a:ext cx="3943827" cy="5257800"/>
          </a:xfrm>
          <a:prstGeom prst="rect">
            <a:avLst/>
          </a:prstGeom>
          <a:noFill/>
        </p:spPr>
      </p:pic>
      <p:pic>
        <p:nvPicPr>
          <p:cNvPr id="1027" name="Picture 3" descr="D:\Портал\20190911_1237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1" y="1600200"/>
            <a:ext cx="3943773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ru-RU" dirty="0"/>
              <a:t>Лист сложи пополам, сделай надрез</a:t>
            </a:r>
          </a:p>
        </p:txBody>
      </p:sp>
      <p:pic>
        <p:nvPicPr>
          <p:cNvPr id="2050" name="Picture 2" descr="D:\Портал\20190911_1238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3943350" cy="5257800"/>
          </a:xfrm>
          <a:prstGeom prst="rect">
            <a:avLst/>
          </a:prstGeom>
          <a:noFill/>
        </p:spPr>
      </p:pic>
      <p:pic>
        <p:nvPicPr>
          <p:cNvPr id="2051" name="Picture 3" descr="D:\Портал\20190911_1238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600200"/>
            <a:ext cx="3942916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68362"/>
          </a:xfrm>
        </p:spPr>
        <p:txBody>
          <a:bodyPr>
            <a:noAutofit/>
          </a:bodyPr>
          <a:lstStyle/>
          <a:p>
            <a:r>
              <a:rPr lang="ru-RU" sz="3600" dirty="0"/>
              <a:t>Согни прорезанную часть под углом.</a:t>
            </a:r>
            <a:br>
              <a:rPr lang="ru-RU" sz="3600" dirty="0"/>
            </a:br>
            <a:r>
              <a:rPr lang="ru-RU" sz="3600" dirty="0"/>
              <a:t>Протолкни мордочку по линиям сгиба </a:t>
            </a:r>
          </a:p>
        </p:txBody>
      </p:sp>
      <p:pic>
        <p:nvPicPr>
          <p:cNvPr id="3074" name="Picture 2" descr="D:\Портал\20190911_1238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600200"/>
            <a:ext cx="3942474" cy="5257800"/>
          </a:xfrm>
          <a:prstGeom prst="rect">
            <a:avLst/>
          </a:prstGeom>
          <a:noFill/>
        </p:spPr>
      </p:pic>
      <p:pic>
        <p:nvPicPr>
          <p:cNvPr id="3075" name="Picture 3" descr="D:\Портал\20190911_12395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600200"/>
            <a:ext cx="3943842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/>
              <a:t>Поочередно склей края книги (по вертикали).</a:t>
            </a:r>
            <a:br>
              <a:rPr lang="ru-RU" sz="3600" dirty="0"/>
            </a:br>
            <a:r>
              <a:rPr lang="ru-RU" sz="3600" dirty="0"/>
              <a:t>Приклей и оформи обложку</a:t>
            </a:r>
          </a:p>
        </p:txBody>
      </p:sp>
      <p:pic>
        <p:nvPicPr>
          <p:cNvPr id="4098" name="Picture 2" descr="D:\Портал\20190911_1258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00200"/>
            <a:ext cx="3942868" cy="5257800"/>
          </a:xfrm>
          <a:prstGeom prst="rect">
            <a:avLst/>
          </a:prstGeom>
          <a:noFill/>
        </p:spPr>
      </p:pic>
      <p:pic>
        <p:nvPicPr>
          <p:cNvPr id="4099" name="Picture 3" descr="D:\Портал\20190911_1258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597818"/>
            <a:ext cx="3945136" cy="52601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Художник иллюстратор</a:t>
            </a:r>
            <a:br>
              <a:rPr lang="ru-RU" dirty="0"/>
            </a:br>
            <a:r>
              <a:rPr lang="ru-RU" dirty="0"/>
              <a:t>Белых Луиза Дмитриевна</a:t>
            </a:r>
            <a:endParaRPr lang="ru-RU" sz="36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273" y="1828801"/>
            <a:ext cx="3609528" cy="5029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828800"/>
            <a:ext cx="6186311" cy="497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2590800" y="5715000"/>
            <a:ext cx="12954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/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49753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-5508"/>
            <a:ext cx="835429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52359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0090"/>
            <a:ext cx="7560900" cy="6817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3554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33969"/>
            <a:ext cx="82155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65088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896758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6357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02" y="1"/>
            <a:ext cx="9144000" cy="6739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0521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0"/>
            <a:ext cx="888767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24348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71596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Вопросы на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46667" y="1295400"/>
            <a:ext cx="10521244" cy="5562600"/>
          </a:xfrm>
        </p:spPr>
        <p:txBody>
          <a:bodyPr>
            <a:normAutofit/>
          </a:bodyPr>
          <a:lstStyle/>
          <a:p>
            <a:r>
              <a:rPr lang="ru-RU" sz="3200" dirty="0"/>
              <a:t>Перечислите детали на иллюстрации, изображающей  деда?</a:t>
            </a:r>
          </a:p>
          <a:p>
            <a:r>
              <a:rPr lang="ru-RU" sz="3200" dirty="0"/>
              <a:t>Что находится за оградой у бабушки?</a:t>
            </a:r>
          </a:p>
          <a:p>
            <a:r>
              <a:rPr lang="ru-RU" sz="3200" dirty="0"/>
              <a:t>Что изображено за спиной внучки?</a:t>
            </a:r>
          </a:p>
          <a:p>
            <a:r>
              <a:rPr lang="ru-RU" sz="3200" dirty="0"/>
              <a:t>Назовите отличительные особенности  одежды бабушки и внучки?</a:t>
            </a:r>
          </a:p>
          <a:p>
            <a:r>
              <a:rPr lang="ru-RU" sz="3200" dirty="0"/>
              <a:t>Какую деталь не упустил художник, изображая Жучку?</a:t>
            </a:r>
          </a:p>
          <a:p>
            <a:r>
              <a:rPr lang="ru-RU" sz="3200" dirty="0"/>
              <a:t>Что изобразил художник рядом с кошкой, что символизирует этот объект?</a:t>
            </a:r>
          </a:p>
          <a:p>
            <a:r>
              <a:rPr lang="ru-RU" sz="3200" dirty="0"/>
              <a:t>Что окружает мышку?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3414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/>
              <a:t>Художник иллюстратор</a:t>
            </a:r>
            <a:br>
              <a:rPr lang="ru-RU" sz="4000" b="1" dirty="0"/>
            </a:br>
            <a:r>
              <a:rPr lang="ru-RU" sz="4000" b="1" dirty="0" err="1"/>
              <a:t>Красулина</a:t>
            </a:r>
            <a:r>
              <a:rPr lang="ru-RU" sz="4000" b="1" dirty="0"/>
              <a:t> Анна Александровна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08" y="1690688"/>
            <a:ext cx="4225990" cy="5206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310" y="1690689"/>
            <a:ext cx="6223076" cy="5167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124527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2853"/>
            <a:ext cx="911186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4633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674" y="0"/>
            <a:ext cx="783009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503852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969" y="0"/>
            <a:ext cx="8540482" cy="6864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965429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506776"/>
            <a:ext cx="8229600" cy="6279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/>
              <a:t>Вопросы на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0533" y="1295400"/>
            <a:ext cx="10397067" cy="5562600"/>
          </a:xfrm>
        </p:spPr>
        <p:txBody>
          <a:bodyPr>
            <a:normAutofit/>
          </a:bodyPr>
          <a:lstStyle/>
          <a:p>
            <a:r>
              <a:rPr lang="ru-RU" sz="3600" dirty="0"/>
              <a:t>Назовите конструктивные детали деревенской избы.</a:t>
            </a:r>
          </a:p>
          <a:p>
            <a:r>
              <a:rPr lang="ru-RU" sz="3600" dirty="0"/>
              <a:t>Опишите внутреннее убранство избы, отраженное в иллюстрации с изображением бабушки.</a:t>
            </a:r>
          </a:p>
          <a:p>
            <a:r>
              <a:rPr lang="ru-RU" sz="3600" dirty="0"/>
              <a:t>Чем занималась бабушка в доме?</a:t>
            </a:r>
          </a:p>
          <a:p>
            <a:r>
              <a:rPr lang="ru-RU" sz="3600" dirty="0"/>
              <a:t>Какую работу выполнял дед?</a:t>
            </a:r>
          </a:p>
          <a:p>
            <a:r>
              <a:rPr lang="ru-RU" sz="3600" dirty="0"/>
              <a:t>Какую одежду носили русские крестьяне? </a:t>
            </a:r>
          </a:p>
          <a:p>
            <a:r>
              <a:rPr lang="ru-RU" sz="3600" dirty="0"/>
              <a:t>Что художник изобразил в курятнике?</a:t>
            </a:r>
          </a:p>
        </p:txBody>
      </p:sp>
    </p:spTree>
    <p:extLst>
      <p:ext uri="{BB962C8B-B14F-4D97-AF65-F5344CB8AC3E}">
        <p14:creationId xmlns:p14="http://schemas.microsoft.com/office/powerpoint/2010/main" val="29230221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09D561E9-1E5C-417C-B0D3-AFD3B32D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399" y="835378"/>
            <a:ext cx="11446933" cy="42672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/>
              <a:t>Проведите с детьми групповую работу. Определите способ деления на группы</a:t>
            </a:r>
            <a:r>
              <a:rPr lang="ru-RU" sz="3600" dirty="0"/>
              <a:t>.</a:t>
            </a:r>
            <a:br>
              <a:rPr lang="ru-RU" sz="3600" dirty="0"/>
            </a:br>
            <a:r>
              <a:rPr lang="ru-RU" sz="3100" dirty="0"/>
              <a:t>Учащиеся группы определяет какую сказку будут иллюстрировать</a:t>
            </a:r>
            <a:br>
              <a:rPr lang="ru-RU" sz="3100" dirty="0"/>
            </a:br>
            <a:r>
              <a:rPr lang="ru-RU" sz="3100" dirty="0"/>
              <a:t>(сочинят свою)</a:t>
            </a:r>
            <a:br>
              <a:rPr lang="ru-RU" sz="3100" dirty="0"/>
            </a:br>
            <a:r>
              <a:rPr lang="ru-RU" sz="3100" dirty="0"/>
              <a:t>Распределяют какие образы выполнит каждый ученик и</a:t>
            </a:r>
            <a:br>
              <a:rPr lang="ru-RU" sz="3100" dirty="0"/>
            </a:br>
            <a:r>
              <a:rPr lang="ru-RU" sz="3100" dirty="0"/>
              <a:t>кто оформит обложку</a:t>
            </a:r>
            <a:br>
              <a:rPr lang="ru-RU" sz="3100" dirty="0"/>
            </a:br>
            <a:r>
              <a:rPr lang="ru-RU" sz="3100" dirty="0"/>
              <a:t>Определяют графический материал для изображения иллюстраций</a:t>
            </a:r>
            <a:br>
              <a:rPr lang="ru-RU" sz="3100" dirty="0"/>
            </a:br>
            <a:r>
              <a:rPr lang="ru-RU" sz="3100" dirty="0"/>
              <a:t>По порядку каждый ученик подклеивает свою страницу</a:t>
            </a:r>
            <a:br>
              <a:rPr lang="ru-RU" sz="3100" dirty="0"/>
            </a:br>
            <a:r>
              <a:rPr lang="ru-RU" sz="3100" dirty="0"/>
              <a:t>(доверяют это сделать одному ученику)</a:t>
            </a:r>
            <a:br>
              <a:rPr lang="ru-RU" sz="3100" dirty="0"/>
            </a:br>
            <a:r>
              <a:rPr lang="ru-RU" sz="3100" dirty="0"/>
              <a:t>В конце занятия каждая группа представляет свою книжку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482EB5-DE52-4F7E-9469-7229C8088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711" y="5429955"/>
            <a:ext cx="11096977" cy="103857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В презентации использованы учебные работы студентов 4 курса группы НО 181 Кем ГУ</a:t>
            </a:r>
          </a:p>
          <a:p>
            <a:pPr marL="0" indent="0" algn="ctr">
              <a:buNone/>
            </a:pPr>
            <a:r>
              <a:rPr lang="ru-RU" dirty="0"/>
              <a:t>В. П. Новоселова, преподаватель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42634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290</Words>
  <Application>Microsoft Office PowerPoint</Application>
  <PresentationFormat>Широкоэкранный</PresentationFormat>
  <Paragraphs>32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Times New Roman</vt:lpstr>
      <vt:lpstr>Тема Office</vt:lpstr>
      <vt:lpstr>CorelDRAW</vt:lpstr>
      <vt:lpstr>Презентация PowerPoint</vt:lpstr>
      <vt:lpstr>Превращение плоского листа в объем</vt:lpstr>
      <vt:lpstr>Презентация PowerPoint</vt:lpstr>
      <vt:lpstr>Разворот книжки ¼ альбомного листа</vt:lpstr>
      <vt:lpstr>Лист сложи пополам, сделай надрез</vt:lpstr>
      <vt:lpstr>Согни прорезанную часть под углом. Протолкни мордочку по линиям сгиба </vt:lpstr>
      <vt:lpstr>Поочередно склей края книги (по вертикали). Приклей и оформи обложку</vt:lpstr>
      <vt:lpstr>Художник иллюстратор Белых Луиза Дмитриевна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 на внимание</vt:lpstr>
      <vt:lpstr>Художник иллюстратор Красулина Анна Александровна</vt:lpstr>
      <vt:lpstr>Презентация PowerPoint</vt:lpstr>
      <vt:lpstr>Презентация PowerPoint</vt:lpstr>
      <vt:lpstr>Презентация PowerPoint</vt:lpstr>
      <vt:lpstr>Вопросы на внимание</vt:lpstr>
      <vt:lpstr>Проведите с детьми групповую работу. Определите способ деления на группы. Учащиеся группы определяет какую сказку будут иллюстрировать (сочинят свою) Распределяют какие образы выполнит каждый ученик и кто оформит обложку Определяют графический материал для изображения иллюстраций По порядку каждый ученик подклеивает свою страницу (доверяют это сделать одному ученику) В конце занятия каждая группа представляет свою книжку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Киригами ОТКРЫТКИ, КНИЖКИ</dc:title>
  <dc:creator>User</dc:creator>
  <cp:lastModifiedBy>k304</cp:lastModifiedBy>
  <cp:revision>14</cp:revision>
  <dcterms:created xsi:type="dcterms:W3CDTF">2024-04-21T15:25:10Z</dcterms:created>
  <dcterms:modified xsi:type="dcterms:W3CDTF">2025-01-15T09:31:18Z</dcterms:modified>
</cp:coreProperties>
</file>