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0" r:id="rId2"/>
    <p:sldId id="258" r:id="rId3"/>
    <p:sldId id="274" r:id="rId4"/>
    <p:sldId id="275" r:id="rId5"/>
    <p:sldId id="273" r:id="rId6"/>
    <p:sldId id="285" r:id="rId7"/>
    <p:sldId id="261" r:id="rId8"/>
    <p:sldId id="289" r:id="rId9"/>
    <p:sldId id="295" r:id="rId10"/>
    <p:sldId id="294" r:id="rId11"/>
    <p:sldId id="267" r:id="rId12"/>
    <p:sldId id="277" r:id="rId13"/>
    <p:sldId id="296" r:id="rId14"/>
    <p:sldId id="293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1" autoAdjust="0"/>
    <p:restoredTop sz="94660"/>
  </p:normalViewPr>
  <p:slideViewPr>
    <p:cSldViewPr>
      <p:cViewPr varScale="1">
        <p:scale>
          <a:sx n="85" d="100"/>
          <a:sy n="85" d="100"/>
        </p:scale>
        <p:origin x="160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509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250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241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2678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372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9499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7491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45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899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921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22120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549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07098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3848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3791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54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621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3" y="1916832"/>
            <a:ext cx="7346777" cy="1944216"/>
          </a:xfrm>
        </p:spPr>
        <p:txBody>
          <a:bodyPr/>
          <a:lstStyle/>
          <a:p>
            <a:pPr marL="0" lvl="0" indent="0" algn="ctr">
              <a:buClr>
                <a:srgbClr val="A53010"/>
              </a:buClr>
              <a:buNone/>
            </a:pPr>
            <a:r>
              <a:rPr lang="ru-RU" sz="6000" b="1" dirty="0">
                <a:solidFill>
                  <a:srgbClr val="C00000"/>
                </a:solidFill>
              </a:rPr>
              <a:t>«И кисть с врагом сражалась»</a:t>
            </a:r>
            <a:endParaRPr lang="ru-RU" sz="32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6436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topwar.ru/uploads/posts/2022-12/1671798328_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232" y="997367"/>
            <a:ext cx="4441289" cy="582253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1" y="2193032"/>
            <a:ext cx="3528391" cy="4188296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 первые дни войны, на улицах Москвы появился первый военный плакат Кукрыниксов «Беспощадно разгромим и уничтожим врага!». На нём был изображён красноармеец, вонзивший штык в лоб Гитлера, разорвавшего пакт о ненападении.</a:t>
            </a:r>
          </a:p>
          <a:p>
            <a:endParaRPr lang="ru-RU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endParaRPr lang="ru-RU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11562" y="332656"/>
            <a:ext cx="78488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200">
              <a:spcBef>
                <a:spcPts val="1000"/>
              </a:spcBef>
              <a:buClr>
                <a:srgbClr val="A53010"/>
              </a:buClr>
            </a:pPr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</a:rPr>
              <a:t>                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</a:rPr>
              <a:t>Первый военный плакат </a:t>
            </a:r>
            <a:r>
              <a:rPr lang="ru-RU" sz="2000" b="1" dirty="0" err="1">
                <a:solidFill>
                  <a:srgbClr val="C00000"/>
                </a:solidFill>
                <a:latin typeface="Arial" panose="020B0604020202020204" pitchFamily="34" charset="0"/>
              </a:rPr>
              <a:t>Кукрыниксов</a:t>
            </a:r>
            <a:endParaRPr lang="ru-RU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048547"/>
      </p:ext>
    </p:extLst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s://cf3.ppt-online.org/files3/slide/j/jVpLJ4ObxC913YDvZaciFfqPGQMHrt0NWEm7zu/slide-2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14" t="18082" b="26857"/>
          <a:stretch/>
        </p:blipFill>
        <p:spPr bwMode="auto">
          <a:xfrm>
            <a:off x="323528" y="1374635"/>
            <a:ext cx="8712968" cy="55172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332656"/>
            <a:ext cx="7021247" cy="792088"/>
          </a:xfrm>
        </p:spPr>
        <p:txBody>
          <a:bodyPr>
            <a:noAutofit/>
          </a:bodyPr>
          <a:lstStyle/>
          <a:p>
            <a:pPr algn="ctr"/>
            <a:r>
              <a:rPr lang="ru-RU" sz="6600" b="1" dirty="0">
                <a:solidFill>
                  <a:srgbClr val="C00000"/>
                </a:solidFill>
              </a:rPr>
              <a:t>КУКРЫНИКСЫ</a:t>
            </a:r>
          </a:p>
        </p:txBody>
      </p:sp>
    </p:spTree>
    <p:extLst>
      <p:ext uri="{BB962C8B-B14F-4D97-AF65-F5344CB8AC3E}">
        <p14:creationId xmlns:p14="http://schemas.microsoft.com/office/powerpoint/2010/main" val="2251927449"/>
      </p:ext>
    </p:extLst>
  </p:cSld>
  <p:clrMapOvr>
    <a:masterClrMapping/>
  </p:clrMapOvr>
  <p:transition>
    <p:wheel spokes="2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4110"/>
            <a:ext cx="8424935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 err="1">
                <a:solidFill>
                  <a:srgbClr val="C00000"/>
                </a:solidFill>
                <a:latin typeface="Arial" panose="020B0604020202020204" pitchFamily="34" charset="0"/>
              </a:rPr>
              <a:t>КуКрыНикСы</a:t>
            </a:r>
            <a:r>
              <a:rPr lang="ru-RU" sz="4400" b="1" dirty="0">
                <a:solidFill>
                  <a:srgbClr val="C00000"/>
                </a:solidFill>
                <a:latin typeface="Arial" panose="020B0604020202020204" pitchFamily="34" charset="0"/>
              </a:rPr>
              <a:t>: </a:t>
            </a:r>
            <a:r>
              <a:rPr lang="ru-RU" b="1" dirty="0">
                <a:solidFill>
                  <a:srgbClr val="222222"/>
                </a:solidFill>
                <a:latin typeface="Arial" panose="020B0604020202020204" pitchFamily="34" charset="0"/>
              </a:rPr>
              <a:t>мастера </a:t>
            </a:r>
            <a:br>
              <a:rPr lang="ru-RU" b="1" dirty="0">
                <a:solidFill>
                  <a:srgbClr val="222222"/>
                </a:solidFill>
                <a:latin typeface="Arial" panose="020B0604020202020204" pitchFamily="34" charset="0"/>
              </a:rPr>
            </a:br>
            <a:r>
              <a:rPr lang="ru-RU" b="1" dirty="0">
                <a:solidFill>
                  <a:srgbClr val="222222"/>
                </a:solidFill>
                <a:latin typeface="Arial" panose="020B0604020202020204" pitchFamily="34" charset="0"/>
              </a:rPr>
              <a:t>плакатно-карикатурной пропаганды</a:t>
            </a:r>
            <a:br>
              <a:rPr lang="ru-RU" b="1" dirty="0">
                <a:solidFill>
                  <a:srgbClr val="222222"/>
                </a:solidFill>
                <a:latin typeface="Arial" panose="020B0604020202020204" pitchFamily="34" charset="0"/>
              </a:rPr>
            </a:br>
            <a:endParaRPr lang="ru-RU" dirty="0"/>
          </a:p>
        </p:txBody>
      </p:sp>
      <p:pic>
        <p:nvPicPr>
          <p:cNvPr id="4" name="Picture 2" descr="https://shgdshi.chita.muzkult.ru/media/2022/05/12/1297346716/kukr4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61" t="-2149" r="861" b="41967"/>
          <a:stretch/>
        </p:blipFill>
        <p:spPr bwMode="auto">
          <a:xfrm>
            <a:off x="0" y="2132856"/>
            <a:ext cx="9093431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2377269"/>
      </p:ext>
    </p:extLst>
  </p:cSld>
  <p:clrMapOvr>
    <a:masterClrMapping/>
  </p:clrMapOvr>
  <p:transition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332655"/>
            <a:ext cx="7488832" cy="1019351"/>
          </a:xfrm>
        </p:spPr>
        <p:txBody>
          <a:bodyPr>
            <a:noAutofit/>
          </a:bodyPr>
          <a:lstStyle/>
          <a:p>
            <a:pPr algn="r"/>
            <a:r>
              <a:rPr lang="ru-RU" sz="3200" b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«Потеряла я колечко… А в колечке двадцать две дивизии» </a:t>
            </a:r>
            <a:r>
              <a:rPr lang="ru-RU" sz="3200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1943 г.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52120" y="2060848"/>
            <a:ext cx="3240359" cy="403244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Работы Кукрыниксов отличались меткостью задумки, выразительностью и мастерством исполнения.</a:t>
            </a:r>
          </a:p>
          <a:p>
            <a:r>
              <a:rPr lang="ru-RU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Многие из них посвящались конкретным событиям войны: плакат «Потеряла я колечко…» посвящён Сталинградской битве</a:t>
            </a:r>
            <a:endParaRPr lang="ru-RU" dirty="0"/>
          </a:p>
        </p:txBody>
      </p:sp>
      <p:pic>
        <p:nvPicPr>
          <p:cNvPr id="4" name="Рисунок 3" descr="https://topwar.ru/uploads/posts/2022-12/1671798398_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80" y="1352007"/>
            <a:ext cx="5400600" cy="54501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6083101"/>
      </p:ext>
    </p:extLst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332656"/>
            <a:ext cx="7740352" cy="72008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«</a:t>
            </a:r>
            <a:r>
              <a:rPr lang="ru-RU" sz="3200" b="1" dirty="0">
                <a:solidFill>
                  <a:srgbClr val="C00000"/>
                </a:solidFill>
              </a:rPr>
              <a:t>Сталинградская</a:t>
            </a:r>
            <a:r>
              <a:rPr lang="ru-RU" sz="2800" b="1" dirty="0">
                <a:solidFill>
                  <a:srgbClr val="C00000"/>
                </a:solidFill>
              </a:rPr>
              <a:t> битва» </a:t>
            </a:r>
            <a:r>
              <a:rPr lang="ru-RU" sz="2800" dirty="0">
                <a:solidFill>
                  <a:srgbClr val="C00000"/>
                </a:solidFill>
              </a:rPr>
              <a:t>1943 г.</a:t>
            </a:r>
          </a:p>
        </p:txBody>
      </p:sp>
      <p:pic>
        <p:nvPicPr>
          <p:cNvPr id="11266" name="Picture 2" descr="https://upload.wikimedia.org/wikipedia/commons/7/70/Hitler_running_from_CCCP_aircraft_art_detail%2C_1941._%D0%9D%D0%B0%D0%BF%D0%BE%D0%BB%D0%B5%D0%BE%D0%BD%D1%83_%D0%B1%D1%8B%D0%BB%D0%BE_%D1%85%D0%BE%D0%BB%D0%BE%D0%B4%D0%BD%D0%BE_%D0%B2_%D0%A0%D0%BE%D1%81%D1%81%D0%B8%D0%B8%2C_%D0%B0_%D0%93%D0%B8%D1%82%D0%BB%D0%B5%D1%80%D1%83_%D0%B1%D1%83%D0%B4%D0%B5%D1%82_%D0%B6%D0%B0%D1%80%D0%BA%D0%BE%21_%28cropped%2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" y="1385392"/>
            <a:ext cx="9140999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782963"/>
      </p:ext>
    </p:extLst>
  </p:cSld>
  <p:clrMapOvr>
    <a:masterClrMapping/>
  </p:clrMapOvr>
  <p:transition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332656"/>
            <a:ext cx="781236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+mn-lt"/>
              </a:rPr>
              <a:t>«История с географией» </a:t>
            </a:r>
            <a:r>
              <a:rPr lang="ru-RU" dirty="0">
                <a:solidFill>
                  <a:srgbClr val="C00000"/>
                </a:solidFill>
                <a:latin typeface="+mn-lt"/>
              </a:rPr>
              <a:t>1943 г.</a:t>
            </a:r>
          </a:p>
        </p:txBody>
      </p:sp>
      <p:pic>
        <p:nvPicPr>
          <p:cNvPr id="6146" name="Picture 2" descr="https://sun9-3.userapi.com/impg/rmusBMnCL53mkV1yMBQyti_gfcR-lIHo3GugBQ/1N2b8tPVFvY.jpg?size=1280x853&amp;quality=95&amp;sign=69f1593e406cff63f416e4e81043d45f&amp;c_uniq_tag=v_HFJS0nzaqdhfIgWuESJ4R83EEPpSr4ACi_rWBKHgI&amp;type=album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1" t="2793" r="5604"/>
          <a:stretch>
            <a:fillRect/>
          </a:stretch>
        </p:blipFill>
        <p:spPr bwMode="auto">
          <a:xfrm>
            <a:off x="1437384" y="908720"/>
            <a:ext cx="7706947" cy="5963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4095548"/>
      </p:ext>
    </p:extLst>
  </p:cSld>
  <p:clrMapOvr>
    <a:masterClrMapping/>
  </p:clrMapOvr>
  <p:transition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556792"/>
            <a:ext cx="2880320" cy="1368152"/>
          </a:xfrm>
        </p:spPr>
        <p:txBody>
          <a:bodyPr>
            <a:normAutofit/>
          </a:bodyPr>
          <a:lstStyle/>
          <a:p>
            <a:pPr algn="r"/>
            <a:r>
              <a:rPr lang="ru-RU" sz="3200" b="1" dirty="0">
                <a:solidFill>
                  <a:srgbClr val="C00000"/>
                </a:solidFill>
                <a:latin typeface="Arial Narrow" panose="020B0606020202030204" pitchFamily="34" charset="0"/>
              </a:rPr>
              <a:t>«Доигрались» </a:t>
            </a:r>
            <a:br>
              <a:rPr lang="ru-RU" sz="3200" b="1" dirty="0">
                <a:solidFill>
                  <a:srgbClr val="C00000"/>
                </a:solidFill>
                <a:latin typeface="Arial Narrow" panose="020B0606020202030204" pitchFamily="34" charset="0"/>
              </a:rPr>
            </a:br>
            <a:r>
              <a:rPr lang="ru-RU" sz="3200" dirty="0">
                <a:solidFill>
                  <a:srgbClr val="C00000"/>
                </a:solidFill>
                <a:latin typeface="Arial Narrow" panose="020B0606020202030204" pitchFamily="34" charset="0"/>
              </a:rPr>
              <a:t>1943 г.</a:t>
            </a:r>
          </a:p>
        </p:txBody>
      </p:sp>
      <p:pic>
        <p:nvPicPr>
          <p:cNvPr id="4" name="Объект 3" descr="https://sun9-69.userapi.com/impf/c628627/v628627804/96f7/h9YtQM_-izo.jpg?size=770x998&amp;quality=96&amp;sign=8b1059c6a67ff14cd6fae9dced56b2a9&amp;type=album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945" y="58404"/>
            <a:ext cx="5004611" cy="67995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6629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207D3438-1F2A-4390-B8EB-71600D21196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0"/>
            <a:ext cx="568424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8243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628800"/>
            <a:ext cx="2880319" cy="1728192"/>
          </a:xfrm>
        </p:spPr>
        <p:txBody>
          <a:bodyPr>
            <a:normAutofit/>
          </a:bodyPr>
          <a:lstStyle/>
          <a:p>
            <a:pPr algn="r"/>
            <a:r>
              <a:rPr lang="ru-RU" sz="3200" b="1" dirty="0">
                <a:solidFill>
                  <a:srgbClr val="C00000"/>
                </a:solidFill>
              </a:rPr>
              <a:t>«Новогодние гадание»</a:t>
            </a:r>
            <a:br>
              <a:rPr lang="ru-RU" sz="3200" b="1" dirty="0">
                <a:solidFill>
                  <a:srgbClr val="C00000"/>
                </a:solidFill>
              </a:rPr>
            </a:br>
            <a:r>
              <a:rPr lang="ru-RU" sz="3200" dirty="0">
                <a:solidFill>
                  <a:srgbClr val="C00000"/>
                </a:solidFill>
              </a:rPr>
              <a:t>1943 г.</a:t>
            </a:r>
          </a:p>
        </p:txBody>
      </p:sp>
      <p:pic>
        <p:nvPicPr>
          <p:cNvPr id="4" name="Объект 3" descr="https://sun9-32.userapi.com/impf/c628627/v628627804/983d/RDyiaQwZyGo.jpg?size=770x874&amp;quality=96&amp;sign=b21135f138190aaa72958a92151ccbe0&amp;type=album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0"/>
            <a:ext cx="5436096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4574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7728189" cy="93610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Кукрыниксы «Конец»</a:t>
            </a:r>
            <a:br>
              <a:rPr lang="ru-RU" sz="3200" b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>
                <a:solidFill>
                  <a:srgbClr val="C00000"/>
                </a:solidFill>
              </a:rPr>
              <a:t>1963. Холст, масло 201Х250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4" name="Объект 3" descr="https://topwar.ru/uploads/posts/2022-12/1671798510_9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124744"/>
            <a:ext cx="7728189" cy="57332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5803590"/>
      </p:ext>
    </p:extLst>
  </p:cSld>
  <p:clrMapOvr>
    <a:masterClrMapping/>
  </p:clrMapOvr>
  <p:transition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5" y="332656"/>
            <a:ext cx="7200801" cy="64807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«Последняя цифра» </a:t>
            </a:r>
            <a:r>
              <a:rPr lang="ru-RU" sz="3200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1946 г.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4" name="Объект 3" descr="https://topwar.ru/uploads/posts/2022-12/1671798510_10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41909"/>
            <a:ext cx="7990928" cy="56612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5967041"/>
      </p:ext>
    </p:extLst>
  </p:cSld>
  <p:clrMapOvr>
    <a:masterClrMapping/>
  </p:clrMapOvr>
  <p:transition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FB82C9-BE6B-44D3-8C3E-FB1D04D32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64465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Домашнее  задание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CA9332-15F9-48A4-B333-99073570F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415" y="1700808"/>
            <a:ext cx="7022073" cy="5157192"/>
          </a:xfrm>
        </p:spPr>
        <p:txBody>
          <a:bodyPr>
            <a:noAutofit/>
          </a:bodyPr>
          <a:lstStyle/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РЯД 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Выбрать </a:t>
            </a:r>
            <a:r>
              <a:rPr lang="ru-RU" sz="2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живописную картину художника, </a:t>
            </a:r>
            <a:r>
              <a:rPr lang="ru-RU" sz="2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подготовить краткий отзыв о картине 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Михаила Куприянова</a:t>
            </a:r>
            <a:endParaRPr lang="ru-RU" sz="28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РЯД </a:t>
            </a:r>
            <a:r>
              <a:rPr lang="ru-RU" sz="2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Выбрать </a:t>
            </a:r>
            <a:r>
              <a:rPr lang="ru-RU" sz="2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живописную картину художника, </a:t>
            </a:r>
            <a:r>
              <a:rPr lang="ru-RU" sz="2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подготовить краткий отзыв о картине </a:t>
            </a:r>
            <a:r>
              <a:rPr lang="ru-RU" sz="2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Порфирия Крылова</a:t>
            </a:r>
            <a:endParaRPr lang="ru-RU" sz="28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ru-RU" sz="28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 РЯД </a:t>
            </a:r>
            <a:r>
              <a:rPr lang="ru-RU" sz="2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ru-RU" sz="28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Выбрать </a:t>
            </a:r>
            <a:r>
              <a:rPr lang="ru-RU" sz="2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живописную картину художника, </a:t>
            </a:r>
            <a:r>
              <a:rPr lang="ru-RU" sz="2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подготовить краткий отзыв о картине </a:t>
            </a:r>
            <a:r>
              <a:rPr lang="ru-RU" sz="2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Николая Соколова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0934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ED7B96-3FDE-43AB-840C-885462F51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680" y="1268761"/>
            <a:ext cx="7056783" cy="3456384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>
                <a:solidFill>
                  <a:srgbClr val="C00000"/>
                </a:solidFill>
              </a:rPr>
              <a:t>«И кисть с врагом сражалась»</a:t>
            </a:r>
            <a:br>
              <a:rPr lang="ru-RU" sz="5400" b="1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type="body" sz="half" idx="2"/>
          </p:nvPr>
        </p:nvSpPr>
        <p:spPr>
          <a:xfrm>
            <a:off x="1691680" y="4725145"/>
            <a:ext cx="7056783" cy="1186077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Лонгольф</a:t>
            </a: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Людмила Александровна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</a:p>
          <a:p>
            <a:pPr algn="ctr"/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учитель изобразительного искусства </a:t>
            </a:r>
          </a:p>
          <a:p>
            <a:pPr algn="ctr"/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МАОУ «Средняя общеобразовательная школа № 30 г. Белово»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0075583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1634</TotalTime>
  <Words>221</Words>
  <Application>Microsoft Office PowerPoint</Application>
  <PresentationFormat>Экран (4:3)</PresentationFormat>
  <Paragraphs>23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Arial Black</vt:lpstr>
      <vt:lpstr>Arial Narrow</vt:lpstr>
      <vt:lpstr>Century Gothic</vt:lpstr>
      <vt:lpstr>Times New Roman</vt:lpstr>
      <vt:lpstr>Wingdings 3</vt:lpstr>
      <vt:lpstr>Легкий дым</vt:lpstr>
      <vt:lpstr>Презентация PowerPoint</vt:lpstr>
      <vt:lpstr>Презентация PowerPoint</vt:lpstr>
      <vt:lpstr>КУКРЫНИКСЫ</vt:lpstr>
      <vt:lpstr>КуКрыНикСы: мастера  плакатно-карикатурной пропаганды </vt:lpstr>
      <vt:lpstr>«Потеряла я колечко… А в колечке двадцать две дивизии» 1943 г.</vt:lpstr>
      <vt:lpstr>«Сталинградская битва» 1943 г.</vt:lpstr>
      <vt:lpstr>«История с географией» 1943 г.</vt:lpstr>
      <vt:lpstr>«Доигрались»  1943 г.</vt:lpstr>
      <vt:lpstr>Презентация PowerPoint</vt:lpstr>
      <vt:lpstr>«Новогодние гадание» 1943 г.</vt:lpstr>
      <vt:lpstr>Кукрыниксы «Конец» 1963. Холст, масло 201Х250 </vt:lpstr>
      <vt:lpstr>«Последняя цифра» 1946 г.</vt:lpstr>
      <vt:lpstr>Домашнее  задание</vt:lpstr>
      <vt:lpstr>«И кисть с врагом сражалась»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Людмила</dc:creator>
  <cp:lastModifiedBy>k304</cp:lastModifiedBy>
  <cp:revision>94</cp:revision>
  <dcterms:created xsi:type="dcterms:W3CDTF">2024-01-19T09:12:55Z</dcterms:created>
  <dcterms:modified xsi:type="dcterms:W3CDTF">2024-12-28T05:04:52Z</dcterms:modified>
</cp:coreProperties>
</file>